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71" r:id="rId6"/>
    <p:sldId id="260" r:id="rId7"/>
    <p:sldId id="259" r:id="rId8"/>
    <p:sldId id="261" r:id="rId9"/>
    <p:sldId id="276" r:id="rId10"/>
    <p:sldId id="262" r:id="rId11"/>
    <p:sldId id="264" r:id="rId12"/>
    <p:sldId id="278" r:id="rId13"/>
    <p:sldId id="279" r:id="rId14"/>
    <p:sldId id="263" r:id="rId15"/>
    <p:sldId id="267" r:id="rId16"/>
    <p:sldId id="265" r:id="rId17"/>
    <p:sldId id="266" r:id="rId18"/>
    <p:sldId id="268" r:id="rId19"/>
    <p:sldId id="269" r:id="rId20"/>
    <p:sldId id="270" r:id="rId21"/>
    <p:sldId id="275" r:id="rId22"/>
    <p:sldId id="273" r:id="rId23"/>
    <p:sldId id="277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1F01E-5337-4872-8846-01D419260A6E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FCB3-47F5-42D5-92F9-2B809028E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0FCB3-47F5-42D5-92F9-2B809028ED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skola.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iv5\Desktop\Marko\akademijas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94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1650" y="3886200"/>
            <a:ext cx="8482350" cy="838200"/>
          </a:xfrm>
          <a:prstGeom prst="rect">
            <a:avLst/>
          </a:prstGeom>
        </p:spPr>
        <p:txBody>
          <a:bodyPr vert="horz" lIns="100584" tIns="45720" anchor="b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r-Cyrl-R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</a:t>
            </a:r>
            <a:endParaRPr kumimoji="0" lang="sr-Latn-R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sr-Cyrl-R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RS" sz="7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Излагач: </a:t>
            </a:r>
            <a:r>
              <a:rPr kumimoji="0" lang="sr-Cyrl-RS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Марко Пешовић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lang="sr-Cyrl-R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Програм за генерисање сведочанства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/>
          <a:lstStyle/>
          <a:p>
            <a:r>
              <a:rPr lang="ru-RU" dirty="0" smtClean="0"/>
              <a:t>Програм омогућава прецизно подешавање шаблона докумената и дељење шаблона са колегама.</a:t>
            </a:r>
          </a:p>
          <a:p>
            <a:r>
              <a:rPr lang="ru-RU" dirty="0" smtClean="0"/>
              <a:t>Јединствена база података школе</a:t>
            </a:r>
          </a:p>
          <a:p>
            <a:r>
              <a:rPr lang="ru-RU" dirty="0" smtClean="0"/>
              <a:t>Уштеда времена</a:t>
            </a:r>
          </a:p>
          <a:p>
            <a:r>
              <a:rPr lang="ru-RU" dirty="0" smtClean="0"/>
              <a:t>Брза израда сведочанстава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Akademija\Prezentacije Dani Akademije\Svedocan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Програм за израду распореда часова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72000"/>
          </a:xfrm>
        </p:spPr>
        <p:txBody>
          <a:bodyPr/>
          <a:lstStyle/>
          <a:p>
            <a:r>
              <a:rPr lang="sr-Cyrl-RS" dirty="0" smtClean="0"/>
              <a:t>Брз и једноставан унос предмета, разреда и учионица</a:t>
            </a:r>
          </a:p>
          <a:p>
            <a:r>
              <a:rPr lang="sr-Cyrl-RS" dirty="0" smtClean="0"/>
              <a:t>Могућност спајања група разних разреда у један час</a:t>
            </a:r>
          </a:p>
          <a:p>
            <a:r>
              <a:rPr lang="sr-Cyrl-RS" dirty="0" smtClean="0"/>
              <a:t>Програм сам генерише расподелу часова према захтевима корисника</a:t>
            </a:r>
            <a:endParaRPr lang="en-US" dirty="0" smtClean="0"/>
          </a:p>
          <a:p>
            <a:r>
              <a:rPr lang="sr-Cyrl-RS" dirty="0" smtClean="0"/>
              <a:t>Могућност штампања и постављања на сајт школе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ko\Desktop\Capturac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2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  <a:cs typeface="Times New Roman" pitchFamily="18" charset="0"/>
              </a:rPr>
              <a:t>Психолошко-педагошка служба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r>
              <a:rPr lang="sr-Cyrl-RS" dirty="0" smtClean="0"/>
              <a:t>Одељења</a:t>
            </a:r>
            <a:endParaRPr lang="en-US" dirty="0" smtClean="0"/>
          </a:p>
          <a:p>
            <a:r>
              <a:rPr lang="sr-Cyrl-RS" dirty="0" smtClean="0"/>
              <a:t>Наставници</a:t>
            </a:r>
          </a:p>
          <a:p>
            <a:r>
              <a:rPr lang="sr-Cyrl-RS" dirty="0" smtClean="0"/>
              <a:t>Саветодавни радови</a:t>
            </a:r>
            <a:endParaRPr lang="en-US" dirty="0" smtClean="0"/>
          </a:p>
          <a:p>
            <a:r>
              <a:rPr lang="sr-Cyrl-RS" dirty="0" smtClean="0"/>
              <a:t>Посета часовима</a:t>
            </a:r>
          </a:p>
          <a:p>
            <a:r>
              <a:rPr lang="sr-Cyrl-RS" dirty="0" smtClean="0"/>
              <a:t>ИОП 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Начин оцењивања часа наставника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Marko\Desktop\Captsca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915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rko\Desktop\P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88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  <a:ea typeface="Tahoma" pitchFamily="34" charset="0"/>
                <a:cs typeface="Tahoma" pitchFamily="34" charset="0"/>
              </a:rPr>
              <a:t>Школска е-библиотека</a:t>
            </a: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Једноставна </a:t>
            </a:r>
            <a:r>
              <a:rPr lang="en-US" dirty="0" smtClean="0"/>
              <a:t>web</a:t>
            </a:r>
            <a:r>
              <a:rPr lang="sr-Cyrl-RS" dirty="0" smtClean="0"/>
              <a:t> апликација</a:t>
            </a:r>
          </a:p>
          <a:p>
            <a:r>
              <a:rPr lang="en-US" dirty="0" smtClean="0"/>
              <a:t>Cloud </a:t>
            </a:r>
            <a:r>
              <a:rPr lang="sr-Cyrl-RS" dirty="0" smtClean="0"/>
              <a:t>систем</a:t>
            </a:r>
          </a:p>
          <a:p>
            <a:r>
              <a:rPr lang="en-US" dirty="0" smtClean="0"/>
              <a:t>Bar code</a:t>
            </a:r>
            <a:endParaRPr lang="sr-Cyrl-RS" dirty="0" smtClean="0"/>
          </a:p>
          <a:p>
            <a:r>
              <a:rPr lang="sr-Cyrl-RS" dirty="0" smtClean="0"/>
              <a:t>Сопствена база података</a:t>
            </a:r>
            <a:endParaRPr lang="en-US" dirty="0" smtClean="0"/>
          </a:p>
          <a:p>
            <a:r>
              <a:rPr lang="sr-Cyrl-RS" dirty="0" smtClean="0"/>
              <a:t>Више библиотека на једном месту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rko\Desktop\Capturd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0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Школски сајт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www.nasaskola.rs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sr-Cyrl-RS" dirty="0" smtClean="0"/>
              <a:t>дефинисан потребама школе</a:t>
            </a:r>
          </a:p>
          <a:p>
            <a:r>
              <a:rPr lang="sr-Cyrl-RS" dirty="0" smtClean="0"/>
              <a:t>Једноставна промена и допуна садржаја</a:t>
            </a:r>
          </a:p>
          <a:p>
            <a:r>
              <a:rPr lang="sr-Cyrl-RS" dirty="0" smtClean="0"/>
              <a:t>Више особа исторемено ради</a:t>
            </a:r>
          </a:p>
          <a:p>
            <a:r>
              <a:rPr lang="sr-Cyrl-RS" dirty="0" smtClean="0"/>
              <a:t>Безбедност и доступност</a:t>
            </a:r>
          </a:p>
          <a:p>
            <a:r>
              <a:rPr lang="sr-Cyrl-RS" dirty="0" smtClean="0"/>
              <a:t>Бесплатна обука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Школски информациони систем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е-портфолио наставника</a:t>
            </a:r>
            <a:r>
              <a:rPr lang="en-US" dirty="0" smtClean="0"/>
              <a:t> </a:t>
            </a:r>
            <a:r>
              <a:rPr lang="sr-Cyrl-RS" dirty="0" smtClean="0"/>
              <a:t>и ученика</a:t>
            </a:r>
          </a:p>
          <a:p>
            <a:r>
              <a:rPr lang="sr-Cyrl-RS" dirty="0" smtClean="0"/>
              <a:t>е-дневник</a:t>
            </a:r>
          </a:p>
          <a:p>
            <a:r>
              <a:rPr lang="sr-Cyrl-RS" dirty="0" smtClean="0"/>
              <a:t>Програм за генерисање сведочанства</a:t>
            </a:r>
            <a:endParaRPr lang="en-US" dirty="0" smtClean="0"/>
          </a:p>
          <a:p>
            <a:r>
              <a:rPr lang="sr-Cyrl-RS" dirty="0" smtClean="0"/>
              <a:t>е-распоред часова</a:t>
            </a:r>
          </a:p>
          <a:p>
            <a:r>
              <a:rPr lang="sr-Cyrl-RS" dirty="0" smtClean="0"/>
              <a:t>Психолошко педагошка служба</a:t>
            </a:r>
          </a:p>
          <a:p>
            <a:r>
              <a:rPr lang="sr-Cyrl-RS" dirty="0" smtClean="0"/>
              <a:t>Школска е-библиотека</a:t>
            </a:r>
          </a:p>
          <a:p>
            <a:r>
              <a:rPr lang="sr-Cyrl-RS" dirty="0" smtClean="0"/>
              <a:t>Школски сајт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arko\Desktop\Sa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14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kademija\Prezentacije Dani Akademije\Skolski informacioni sistem\nasaskola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Пример сајта</a:t>
            </a:r>
            <a:endParaRPr lang="en-US" dirty="0">
              <a:latin typeface="+mn-lt"/>
            </a:endParaRPr>
          </a:p>
        </p:txBody>
      </p:sp>
      <p:pic>
        <p:nvPicPr>
          <p:cNvPr id="3" name="Content Placeholder 2" descr="C:\Users\Marko\Desktop\Capturf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6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Marko\Desktop\Capturcs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Хвала на пажњи!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89466" cy="38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Почетна страна на портфолио</a:t>
            </a:r>
            <a:endParaRPr lang="en-US" dirty="0"/>
          </a:p>
        </p:txBody>
      </p:sp>
      <p:pic>
        <p:nvPicPr>
          <p:cNvPr id="1026" name="Picture 2" descr="C:\Users\Aktiv5\Desktop\Captdf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1027" name="Picture 3" descr="C:\Users\Aktiv5\Desktop\Captds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е-портфолио наставника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/>
          <a:lstStyle/>
          <a:p>
            <a:r>
              <a:rPr lang="sr-Cyrl-RS" dirty="0" smtClean="0"/>
              <a:t>Лако коришћење</a:t>
            </a:r>
          </a:p>
          <a:p>
            <a:r>
              <a:rPr lang="sr-Cyrl-RS" dirty="0" smtClean="0"/>
              <a:t>Брз приступ подацима</a:t>
            </a:r>
          </a:p>
          <a:p>
            <a:r>
              <a:rPr lang="sr-Cyrl-RS" dirty="0" smtClean="0"/>
              <a:t>Лако додавање и </a:t>
            </a:r>
          </a:p>
          <a:p>
            <a:pPr>
              <a:buNone/>
            </a:pPr>
            <a:r>
              <a:rPr lang="sr-Cyrl-RS" dirty="0" smtClean="0"/>
              <a:t>     мењање садржаја</a:t>
            </a:r>
          </a:p>
          <a:p>
            <a:r>
              <a:rPr lang="sr-Cyrl-RS" dirty="0" smtClean="0"/>
              <a:t>Додавање пријатеља</a:t>
            </a:r>
            <a:endParaRPr lang="en-US" dirty="0"/>
          </a:p>
        </p:txBody>
      </p:sp>
      <p:pic>
        <p:nvPicPr>
          <p:cNvPr id="2050" name="Picture 2" descr="C:\Users\Marko\Desktop\Cavsvr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166" y="1828801"/>
            <a:ext cx="375765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ktiv5\Desktop\Capfefe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kademija\Prezentacije Dani Akademije\Untitsf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5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Електронски дневник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4360"/>
          </a:xfrm>
        </p:spPr>
        <p:txBody>
          <a:bodyPr/>
          <a:lstStyle/>
          <a:p>
            <a:r>
              <a:rPr lang="sr-Cyrl-RS" dirty="0" smtClean="0"/>
              <a:t>Лако коришћење</a:t>
            </a:r>
          </a:p>
          <a:p>
            <a:r>
              <a:rPr lang="sr-Cyrl-RS" dirty="0" smtClean="0"/>
              <a:t>Уштеда времена</a:t>
            </a:r>
          </a:p>
          <a:p>
            <a:r>
              <a:rPr lang="sr-Cyrl-RS" dirty="0" smtClean="0"/>
              <a:t>Брзо прилагођавање</a:t>
            </a:r>
            <a:endParaRPr lang="sr-Latn-RS" dirty="0" smtClean="0"/>
          </a:p>
          <a:p>
            <a:r>
              <a:rPr lang="sr-Cyrl-RS" dirty="0" smtClean="0"/>
              <a:t>Једноставно вођење</a:t>
            </a:r>
          </a:p>
          <a:p>
            <a:pPr>
              <a:buNone/>
            </a:pPr>
            <a:r>
              <a:rPr lang="sr-Cyrl-RS" dirty="0" smtClean="0"/>
              <a:t>     ИОП профила</a:t>
            </a:r>
          </a:p>
          <a:p>
            <a:r>
              <a:rPr lang="sr-Cyrl-RS" dirty="0" smtClean="0"/>
              <a:t>Брзо и једноставно</a:t>
            </a:r>
          </a:p>
          <a:p>
            <a:pPr>
              <a:buNone/>
            </a:pPr>
            <a:r>
              <a:rPr lang="sr-Cyrl-RS" dirty="0" smtClean="0"/>
              <a:t>     сређивање изостанака</a:t>
            </a:r>
          </a:p>
          <a:p>
            <a:endParaRPr lang="en-US" dirty="0"/>
          </a:p>
        </p:txBody>
      </p:sp>
      <p:pic>
        <p:nvPicPr>
          <p:cNvPr id="3074" name="Picture 2" descr="C:\Users\Marko\Desktop\Catb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232" y="1752600"/>
            <a:ext cx="354866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Marko\Desktop\Captyhnu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ko\Desktop\Capscs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</TotalTime>
  <Words>180</Words>
  <Application>Microsoft Office PowerPoint</Application>
  <PresentationFormat>On-screen Show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PowerPoint Presentation</vt:lpstr>
      <vt:lpstr>Школски информациони систем</vt:lpstr>
      <vt:lpstr>PowerPoint Presentation</vt:lpstr>
      <vt:lpstr>е-портфолио наставника</vt:lpstr>
      <vt:lpstr>PowerPoint Presentation</vt:lpstr>
      <vt:lpstr>PowerPoint Presentation</vt:lpstr>
      <vt:lpstr>Електронски дневник</vt:lpstr>
      <vt:lpstr>PowerPoint Presentation</vt:lpstr>
      <vt:lpstr>PowerPoint Presentation</vt:lpstr>
      <vt:lpstr>Програм за генерисање сведочанства</vt:lpstr>
      <vt:lpstr>PowerPoint Presentation</vt:lpstr>
      <vt:lpstr>Програм за израду распореда часова</vt:lpstr>
      <vt:lpstr>PowerPoint Presentation</vt:lpstr>
      <vt:lpstr>Психолошко-педагошка служба</vt:lpstr>
      <vt:lpstr>Начин оцењивања часа наставника</vt:lpstr>
      <vt:lpstr>PowerPoint Presentation</vt:lpstr>
      <vt:lpstr>Школска е-библиотека</vt:lpstr>
      <vt:lpstr>PowerPoint Presentation</vt:lpstr>
      <vt:lpstr>Школски сајт</vt:lpstr>
      <vt:lpstr>PowerPoint Presentation</vt:lpstr>
      <vt:lpstr>PowerPoint Presentation</vt:lpstr>
      <vt:lpstr>Пример сајта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Пешовић</dc:title>
  <dc:creator>Marko</dc:creator>
  <cp:lastModifiedBy>AkademijaFBF</cp:lastModifiedBy>
  <cp:revision>31</cp:revision>
  <dcterms:created xsi:type="dcterms:W3CDTF">2006-08-16T00:00:00Z</dcterms:created>
  <dcterms:modified xsi:type="dcterms:W3CDTF">2018-09-14T06:38:08Z</dcterms:modified>
</cp:coreProperties>
</file>