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7" r:id="rId3"/>
    <p:sldId id="266" r:id="rId4"/>
    <p:sldId id="268" r:id="rId5"/>
    <p:sldId id="288" r:id="rId6"/>
    <p:sldId id="269" r:id="rId7"/>
    <p:sldId id="284" r:id="rId8"/>
    <p:sldId id="286" r:id="rId9"/>
    <p:sldId id="285" r:id="rId10"/>
    <p:sldId id="287" r:id="rId11"/>
    <p:sldId id="271" r:id="rId12"/>
    <p:sldId id="289" r:id="rId13"/>
    <p:sldId id="290" r:id="rId14"/>
    <p:sldId id="291" r:id="rId15"/>
    <p:sldId id="292" r:id="rId16"/>
    <p:sldId id="293" r:id="rId17"/>
    <p:sldId id="294" r:id="rId18"/>
    <p:sldId id="270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275" r:id="rId29"/>
    <p:sldId id="304" r:id="rId30"/>
    <p:sldId id="273" r:id="rId31"/>
    <p:sldId id="274" r:id="rId32"/>
    <p:sldId id="305" r:id="rId33"/>
    <p:sldId id="278" r:id="rId34"/>
    <p:sldId id="280" r:id="rId35"/>
    <p:sldId id="279" r:id="rId36"/>
    <p:sldId id="281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91"/>
    <a:srgbClr val="FCEA04"/>
    <a:srgbClr val="4E863A"/>
    <a:srgbClr val="A61616"/>
    <a:srgbClr val="6BA42C"/>
    <a:srgbClr val="DE7400"/>
    <a:srgbClr val="EE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2600" y="48768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8481" y="59690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222696" y="2296181"/>
            <a:ext cx="6625904" cy="1586188"/>
          </a:xfrm>
          <a:prstGeom prst="ellipse">
            <a:avLst/>
          </a:prstGeom>
          <a:solidFill>
            <a:srgbClr val="0779B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4956308" y="2163490"/>
            <a:ext cx="2739892" cy="655910"/>
          </a:xfrm>
          <a:prstGeom prst="ellipse">
            <a:avLst/>
          </a:prstGeom>
          <a:solidFill>
            <a:srgbClr val="0779B7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05000" y="2970940"/>
            <a:ext cx="6053346" cy="1449125"/>
          </a:xfrm>
          <a:prstGeom prst="ellipse">
            <a:avLst/>
          </a:prstGeom>
          <a:solidFill>
            <a:srgbClr val="0779B7">
              <a:alpha val="5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38200" y="3156265"/>
            <a:ext cx="4251525" cy="1017782"/>
          </a:xfrm>
          <a:prstGeom prst="ellipse">
            <a:avLst/>
          </a:prstGeom>
          <a:solidFill>
            <a:srgbClr val="0779B7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08975" y="2814935"/>
            <a:ext cx="605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FreePowerPointTemplates.com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5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8130"/>
            <a:ext cx="7924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48130"/>
            <a:ext cx="7924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0825"/>
            <a:ext cx="56388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4876800"/>
            <a:ext cx="56388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8130"/>
            <a:ext cx="7924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fld id="{53074F12-AA26-4AC8-9962-C36BB8F3255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skola.r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853370" cy="3048000"/>
          </a:xfrm>
        </p:spPr>
        <p:txBody>
          <a:bodyPr/>
          <a:lstStyle/>
          <a:p>
            <a:pPr algn="l"/>
            <a:r>
              <a:rPr lang="sr-Cyrl-RS" dirty="0" smtClean="0"/>
              <a:t>Академија Филиповић – петнаест година у служби модерног образовања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029200" y="6324600"/>
            <a:ext cx="3335438" cy="3810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Предраг Стевановић</a:t>
            </a:r>
            <a:endParaRPr lang="es-UY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2238"/>
            <a:ext cx="24272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Телевизијске емисије</a:t>
            </a:r>
            <a:endParaRPr lang="sr-Latn-R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4885035" cy="5261765"/>
          </a:xfrm>
        </p:spPr>
        <p:txBody>
          <a:bodyPr>
            <a:normAutofit/>
          </a:bodyPr>
          <a:lstStyle/>
          <a:p>
            <a:r>
              <a:rPr lang="sr-Cyrl-RS" dirty="0" smtClean="0"/>
              <a:t>Мала школа рачунара – основна информатичка обука</a:t>
            </a:r>
          </a:p>
          <a:p>
            <a:endParaRPr lang="sr-Cyrl-RS" dirty="0"/>
          </a:p>
          <a:p>
            <a:r>
              <a:rPr lang="en-US" dirty="0" smtClean="0"/>
              <a:t>CHIP – </a:t>
            </a:r>
            <a:r>
              <a:rPr lang="sr-Cyrl-RS" dirty="0" smtClean="0"/>
              <a:t>специјализована емисија о информационо –комуникационим технологијама</a:t>
            </a: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5238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АКАДЕМИЈА ФИЛИПОВИЋ ДОО од школске </a:t>
            </a:r>
            <a:r>
              <a:rPr lang="ru-RU" dirty="0" smtClean="0"/>
              <a:t>2007/2008 </a:t>
            </a:r>
            <a:r>
              <a:rPr lang="ru-RU" dirty="0"/>
              <a:t>године, са своја два акредитована програма од стране Министарства просвете, активно учествује у едукацији наставног кадра по основним и средњим школама широм Србије</a:t>
            </a:r>
            <a:endParaRPr lang="sr-Latn-R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4704" y="1146412"/>
            <a:ext cx="3780430" cy="52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615" y="152400"/>
            <a:ext cx="495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617" y="914400"/>
            <a:ext cx="4111983" cy="58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3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399" y="203579"/>
            <a:ext cx="5175665" cy="124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043899"/>
            <a:ext cx="4267200" cy="57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4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програма стручног усавршавања за школску 2008/2009.</a:t>
            </a:r>
            <a:endParaRPr lang="sr-Latn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1173706"/>
            <a:ext cx="3864175" cy="545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55" t="5525" r="7329" b="21225"/>
          <a:stretch/>
        </p:blipFill>
        <p:spPr bwMode="auto">
          <a:xfrm>
            <a:off x="3276600" y="228600"/>
            <a:ext cx="4876800" cy="624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441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програма стручног усавршавања за школску 2009/2010.</a:t>
            </a:r>
            <a:endParaRPr lang="sr-Latn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400" y="1066800"/>
            <a:ext cx="4012442" cy="565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685800"/>
            <a:ext cx="77858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2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Пререгистрација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Агенција својим квалитетом и успешним радом у области неформалног образовања прераста своју првобиту форму и 02.09.2010. године, са пуним правним наслеђем врши пререгистрацију у АКАДЕМИЈА ФИЛИПОВИЋ ДОО.</a:t>
            </a:r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0" y="2593181"/>
            <a:ext cx="4000500" cy="2540000"/>
          </a:xfrm>
        </p:spPr>
      </p:pic>
    </p:spTree>
    <p:extLst>
      <p:ext uri="{BB962C8B-B14F-4D97-AF65-F5344CB8AC3E}">
        <p14:creationId xmlns:p14="http://schemas.microsoft.com/office/powerpoint/2010/main" val="40548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програма стручног усавршавања за школску 2010/2011.</a:t>
            </a:r>
            <a:endParaRPr lang="sr-Latn-R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1066800"/>
            <a:ext cx="4012442" cy="56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Академија Филиповић</a:t>
            </a:r>
            <a:endParaRPr lang="sr-Latn-R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Нашу мисију смо започели пре петнаест година са курсевима информатичке </a:t>
            </a:r>
            <a:r>
              <a:rPr lang="ru-RU" dirty="0" smtClean="0"/>
              <a:t>обуке и енглеског језика. </a:t>
            </a:r>
          </a:p>
          <a:p>
            <a:r>
              <a:rPr lang="ru-RU" dirty="0" smtClean="0"/>
              <a:t>Тада </a:t>
            </a:r>
            <a:r>
              <a:rPr lang="ru-RU" dirty="0"/>
              <a:t>нисмо ни сањали колики ће допринос наш тим, наша установа дати у </a:t>
            </a:r>
            <a:r>
              <a:rPr lang="ru-RU" dirty="0" smtClean="0"/>
              <a:t>подизању информатичке писмености </a:t>
            </a:r>
            <a:r>
              <a:rPr lang="ru-RU" dirty="0"/>
              <a:t>запослених у образовању, почев од предшколских установа, преко основних и средњих школа до факултета у Србији.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890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228600"/>
            <a:ext cx="6469039" cy="35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1752600"/>
            <a:ext cx="6574809" cy="49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31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програма стручног усавршавања за школску 2011/2012.</a:t>
            </a:r>
            <a:endParaRPr lang="sr-Latn-R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214651"/>
            <a:ext cx="4067033" cy="554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799" y="228601"/>
            <a:ext cx="537814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762000"/>
            <a:ext cx="5437232" cy="596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5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програма стручног усавршавања за школску 2012/2013. и 2013/2014.</a:t>
            </a:r>
            <a:endParaRPr lang="sr-Latn-R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9090" y="1752600"/>
            <a:ext cx="5260716" cy="372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371902"/>
            <a:ext cx="6100549" cy="42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564108"/>
            <a:ext cx="6155140" cy="43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792708"/>
            <a:ext cx="6114197" cy="432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021308"/>
            <a:ext cx="6141492" cy="432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249908"/>
            <a:ext cx="6127845" cy="43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9660" y="1478508"/>
            <a:ext cx="6155140" cy="42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400" y="1707108"/>
            <a:ext cx="6155140" cy="43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00" y="1935708"/>
            <a:ext cx="6155140" cy="432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0" y="2164308"/>
            <a:ext cx="6155140" cy="431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76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програма стручног усавршавања за школску 2014/2015. и 2015/2016.</a:t>
            </a:r>
            <a:endParaRPr lang="sr-Latn-R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990600"/>
            <a:ext cx="4435522" cy="565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3125" y="152400"/>
            <a:ext cx="4435522" cy="565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5525" y="304800"/>
            <a:ext cx="4449171" cy="56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2946" y="487906"/>
            <a:ext cx="4394579" cy="568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0325" y="678407"/>
            <a:ext cx="4421875" cy="57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2725" y="838200"/>
            <a:ext cx="4449171" cy="57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5125" y="990600"/>
            <a:ext cx="4421875" cy="568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7525" y="1066800"/>
            <a:ext cx="4421875" cy="57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68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програма стручног усавршавања за школску 2016/2017. и 2017/2018.</a:t>
            </a:r>
            <a:endParaRPr lang="sr-Latn-R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2977528"/>
            <a:ext cx="5853752" cy="3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1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Акредитовани програми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513435" cy="5261765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програма стручног усавршавања за школску 2018/2019.,  2019/2020. и 2020/2021.</a:t>
            </a:r>
            <a:endParaRPr lang="sr-Latn-R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066" y="2133600"/>
            <a:ext cx="5399182" cy="37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Оснивање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dirty="0"/>
              <a:t>АКАДЕМИЈА ФИЛИПОВИЋ ДОО основана је 01.08.2003. године у Јагодини. </a:t>
            </a:r>
            <a:endParaRPr lang="ru-RU" dirty="0" smtClean="0"/>
          </a:p>
          <a:p>
            <a:r>
              <a:rPr lang="ru-RU" dirty="0" smtClean="0"/>
              <a:t>Регистрована </a:t>
            </a:r>
            <a:r>
              <a:rPr lang="ru-RU" dirty="0"/>
              <a:t>је као Агенција за образовање и посредовање "Филиповић" - FB Soft.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371600"/>
            <a:ext cx="4245142" cy="2209800"/>
          </a:xfrm>
        </p:spPr>
      </p:pic>
    </p:spTree>
    <p:extLst>
      <p:ext uri="{BB962C8B-B14F-4D97-AF65-F5344CB8AC3E}">
        <p14:creationId xmlns:p14="http://schemas.microsoft.com/office/powerpoint/2010/main" val="1638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81000"/>
            <a:ext cx="3766782" cy="514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449239"/>
            <a:ext cx="3725839" cy="50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складу са најновијим техничким могућностима, а уважавајући потребе школа, ускоспецијализовани тим Академије Филиповић направио је пројекат којим су све школе са територије Републике Србије интегрисане на једном месту </a:t>
            </a:r>
            <a:r>
              <a:rPr lang="ru-RU" dirty="0">
                <a:hlinkClick r:id="rId2" tooltip="http://www.nasaskola.rs/"/>
              </a:rPr>
              <a:t>www.nasaskola.rs</a:t>
            </a:r>
            <a:r>
              <a:rPr lang="ru-RU" dirty="0"/>
              <a:t> </a:t>
            </a:r>
            <a:r>
              <a:rPr lang="ru-RU" dirty="0" smtClean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248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609600"/>
            <a:ext cx="8534399" cy="43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56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905000"/>
            <a:ext cx="8610600" cy="39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Школски информациони систем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295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Признања ДИСКОБОЛОС</a:t>
            </a:r>
            <a:endParaRPr lang="sr-Latn-R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219200"/>
            <a:ext cx="3807725" cy="539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28600"/>
            <a:ext cx="5181600" cy="64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15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34000"/>
            <a:ext cx="5257800" cy="1066800"/>
          </a:xfrm>
        </p:spPr>
        <p:txBody>
          <a:bodyPr/>
          <a:lstStyle/>
          <a:p>
            <a:r>
              <a:rPr lang="sr-Cyrl-RS" dirty="0" smtClean="0"/>
              <a:t>Хвала на пажњи!</a:t>
            </a:r>
            <a:endParaRPr lang="sr-Latn-R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480" y="228600"/>
            <a:ext cx="3312319" cy="318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0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Информатичке обуке</a:t>
            </a:r>
            <a:endParaRPr lang="sr-Latn-R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Више хиљада полазника наших семинара, курсева и обука несумљив су доказ квалитета наших програма заснованиха на савременим технологијама и научном приступу у раду</a:t>
            </a:r>
            <a:r>
              <a:rPr lang="ru-RU" dirty="0" smtClean="0"/>
              <a:t>.</a:t>
            </a:r>
          </a:p>
          <a:p>
            <a:r>
              <a:rPr lang="ru-RU" dirty="0"/>
              <a:t>Поред огромног броја грађана који су индивидуално похађали наше курсеве, тако нам је и велики број предузећа указало поверење и поверило нам едукацију својих запослених.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959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Технички факултет Чачак</a:t>
            </a:r>
            <a:endParaRPr lang="sr-Latn-R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4504035" cy="5261765"/>
          </a:xfrm>
        </p:spPr>
        <p:txBody>
          <a:bodyPr/>
          <a:lstStyle/>
          <a:p>
            <a:r>
              <a:rPr lang="ru-RU" dirty="0" smtClean="0"/>
              <a:t>Све информатичке обуке су сертификоване од стране Техничког факултета из Чачка;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Информатичке обуке</a:t>
            </a:r>
            <a:endParaRPr lang="sr-Latn-R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818235" cy="5261765"/>
          </a:xfrm>
        </p:spPr>
        <p:txBody>
          <a:bodyPr/>
          <a:lstStyle/>
          <a:p>
            <a:r>
              <a:rPr lang="sr-Cyrl-RS" dirty="0"/>
              <a:t>ЈП Стандард </a:t>
            </a:r>
            <a:r>
              <a:rPr lang="sr-Cyrl-RS" dirty="0" smtClean="0"/>
              <a:t>Јагодина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/>
              <a:t>ЈИП НОВИ ПУТ Јагодина</a:t>
            </a: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1219200"/>
            <a:ext cx="35814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358" y="2019300"/>
            <a:ext cx="3098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Информатичке обуке</a:t>
            </a:r>
            <a:endParaRPr lang="sr-Latn-R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818235" cy="5261765"/>
          </a:xfrm>
        </p:spPr>
        <p:txBody>
          <a:bodyPr>
            <a:normAutofit/>
          </a:bodyPr>
          <a:lstStyle/>
          <a:p>
            <a:r>
              <a:rPr lang="sr-Cyrl-RS" dirty="0"/>
              <a:t>ОШ “Вук Караџић” </a:t>
            </a:r>
            <a:r>
              <a:rPr lang="sr-Cyrl-RS" dirty="0" smtClean="0"/>
              <a:t>Глоговац</a:t>
            </a:r>
          </a:p>
          <a:p>
            <a:endParaRPr lang="sr-Cyrl-RS" dirty="0"/>
          </a:p>
          <a:p>
            <a:r>
              <a:rPr lang="sr-Cyrl-RS" dirty="0"/>
              <a:t>ОШ “Љубиша Урошевић” Рибаре</a:t>
            </a: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/>
              <a:t>ОШ " Бошко ђуричић " Јагодина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394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Информатичке обуке</a:t>
            </a:r>
            <a:endParaRPr lang="sr-Latn-R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3818235" cy="5261765"/>
          </a:xfrm>
        </p:spPr>
        <p:txBody>
          <a:bodyPr>
            <a:normAutofit/>
          </a:bodyPr>
          <a:lstStyle/>
          <a:p>
            <a:r>
              <a:rPr lang="sr-Cyrl-RS" dirty="0" smtClean="0"/>
              <a:t>Општински орган за прекршаје</a:t>
            </a:r>
          </a:p>
          <a:p>
            <a:endParaRPr lang="sr-Cyrl-RS" dirty="0"/>
          </a:p>
          <a:p>
            <a:r>
              <a:rPr lang="sr-Cyrl-RS" dirty="0" smtClean="0"/>
              <a:t>Дом Здравља Јагодина</a:t>
            </a:r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Телевизија Јагодина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788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400" dirty="0" smtClean="0"/>
              <a:t>Национална служба за запошљавање</a:t>
            </a:r>
            <a:endParaRPr lang="sr-Latn-R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4199235" cy="5261765"/>
          </a:xfrm>
        </p:spPr>
        <p:txBody>
          <a:bodyPr>
            <a:normAutofit/>
          </a:bodyPr>
          <a:lstStyle/>
          <a:p>
            <a:r>
              <a:rPr lang="sr-Cyrl-RS" dirty="0" smtClean="0"/>
              <a:t>Основне и специјалистичке обуке (Јагодина, Деспотовац, Свилајнац, Рековац, Баточина)</a:t>
            </a:r>
          </a:p>
          <a:p>
            <a:endParaRPr lang="sr-Cyrl-RS" dirty="0"/>
          </a:p>
          <a:p>
            <a:r>
              <a:rPr lang="sr-Cyrl-RS" dirty="0" smtClean="0"/>
              <a:t>Сервисери рачунара (Јагодина, Параћин, Крушевац)</a:t>
            </a: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26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0174-wavy-abstract-blue-fpp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444</Words>
  <Application>Microsoft Office PowerPoint</Application>
  <PresentationFormat>On-screen Show (4:3)</PresentationFormat>
  <Paragraphs>68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10174-wavy-abstract-blue-fppt</vt:lpstr>
      <vt:lpstr>Академија Филиповић – петнаест година у служби модерног образовања</vt:lpstr>
      <vt:lpstr>Академија Филиповић</vt:lpstr>
      <vt:lpstr>Оснивање</vt:lpstr>
      <vt:lpstr>Информатичке обуке</vt:lpstr>
      <vt:lpstr>Технички факултет Чачак</vt:lpstr>
      <vt:lpstr>Информатичке обуке</vt:lpstr>
      <vt:lpstr>Информатичке обуке</vt:lpstr>
      <vt:lpstr>Информатичке обуке</vt:lpstr>
      <vt:lpstr>Национална служба за запошљавање</vt:lpstr>
      <vt:lpstr>Телевизијске емисије</vt:lpstr>
      <vt:lpstr>Акредитовани програми</vt:lpstr>
      <vt:lpstr>PowerPoint Presentation</vt:lpstr>
      <vt:lpstr>PowerPoint Presentation</vt:lpstr>
      <vt:lpstr>Акредитовани програми</vt:lpstr>
      <vt:lpstr>PowerPoint Presentation</vt:lpstr>
      <vt:lpstr>Акредитовани програми</vt:lpstr>
      <vt:lpstr>PowerPoint Presentation</vt:lpstr>
      <vt:lpstr>Пререгистрација</vt:lpstr>
      <vt:lpstr>Акредитовани програми</vt:lpstr>
      <vt:lpstr>PowerPoint Presentation</vt:lpstr>
      <vt:lpstr>Акредитовани програми</vt:lpstr>
      <vt:lpstr>PowerPoint Presentation</vt:lpstr>
      <vt:lpstr>Акредитовани програми</vt:lpstr>
      <vt:lpstr>PowerPoint Presentation</vt:lpstr>
      <vt:lpstr>Акредитовани програми</vt:lpstr>
      <vt:lpstr>PowerPoint Presentation</vt:lpstr>
      <vt:lpstr>Акредитовани програми</vt:lpstr>
      <vt:lpstr>PowerPoint Presentation</vt:lpstr>
      <vt:lpstr>Акредитовани програми</vt:lpstr>
      <vt:lpstr>PowerPoint Presentation</vt:lpstr>
      <vt:lpstr>PowerPoint Presentation</vt:lpstr>
      <vt:lpstr>PowerPoint Presentation</vt:lpstr>
      <vt:lpstr>Школски информациони систем</vt:lpstr>
      <vt:lpstr>Признања ДИСКОБОЛОС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Lemuel Conde</dc:creator>
  <cp:lastModifiedBy>Compaq</cp:lastModifiedBy>
  <cp:revision>109</cp:revision>
  <dcterms:created xsi:type="dcterms:W3CDTF">2014-01-21T04:35:43Z</dcterms:created>
  <dcterms:modified xsi:type="dcterms:W3CDTF">2018-09-12T21:24:25Z</dcterms:modified>
</cp:coreProperties>
</file>