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EA3811F-2FDE-4133-89BB-4DEA54FA75FC}" type="datetimeFigureOut">
              <a:rPr lang="sr-Latn-RS" smtClean="0"/>
              <a:t>12.09.2018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B84A52E-98CE-4B79-B062-5E4161B7A3D1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Програм број 64</a:t>
            </a:r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sz="2800" dirty="0" smtClean="0"/>
              <a:t>Превентивне активности у установи-стоп дискриминацији</a:t>
            </a:r>
            <a:endParaRPr lang="sr-Latn-R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76672"/>
            <a:ext cx="2935287" cy="177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5238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5972956"/>
          </a:xfrm>
        </p:spPr>
        <p:txBody>
          <a:bodyPr/>
          <a:lstStyle/>
          <a:p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/>
              <a:t/>
            </a:r>
            <a:br>
              <a:rPr lang="sr-Cyrl-RS" dirty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/>
              <a:t/>
            </a:r>
            <a:br>
              <a:rPr lang="sr-Cyrl-RS" dirty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ХВАЛА НА ПАЖЊИ!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48680"/>
            <a:ext cx="2143125" cy="2143125"/>
          </a:xfr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085184"/>
            <a:ext cx="2287215" cy="1386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8823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Превентивне активности у установи-стоп дискриминацији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Број у Каталогу 64</a:t>
            </a:r>
          </a:p>
          <a:p>
            <a:r>
              <a:rPr lang="sr-Cyrl-RS" dirty="0" smtClean="0"/>
              <a:t>Компетенције за поучавање и учење К3</a:t>
            </a:r>
          </a:p>
          <a:p>
            <a:r>
              <a:rPr lang="sr-Cyrl-RS" dirty="0" smtClean="0"/>
              <a:t>Приоритетна област на коју се односи програм усавршавања: </a:t>
            </a:r>
            <a:r>
              <a:rPr lang="ru-RU" dirty="0" smtClean="0"/>
              <a:t>Јачање </a:t>
            </a:r>
            <a:r>
              <a:rPr lang="ru-RU" dirty="0"/>
              <a:t>васпитне улоге образовноваспитне установе кроз развијање програма превенције насиља, дискриминације, злостављања изанемаривања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82842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2800" dirty="0">
                <a:solidFill>
                  <a:srgbClr val="F07F09">
                    <a:lumMod val="75000"/>
                  </a:srgbClr>
                </a:solidFill>
              </a:rPr>
              <a:t>Превентивне активности у установи-стоп дискриминацији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r>
              <a:rPr lang="sr-Cyrl-RS" dirty="0" smtClean="0"/>
              <a:t>Аутор: Мсц образовних политика Зорица Сорак</a:t>
            </a:r>
          </a:p>
          <a:p>
            <a:pPr marL="114300" indent="0">
              <a:buNone/>
            </a:pPr>
            <a:endParaRPr lang="sr-Cyrl-RS" dirty="0" smtClean="0"/>
          </a:p>
          <a:p>
            <a:r>
              <a:rPr lang="sr-Cyrl-RS" dirty="0" smtClean="0"/>
              <a:t>Реализатори:</a:t>
            </a:r>
          </a:p>
          <a:p>
            <a:pPr marL="114300" indent="0">
              <a:buNone/>
            </a:pPr>
            <a:r>
              <a:rPr lang="sr-Cyrl-RS" dirty="0">
                <a:solidFill>
                  <a:srgbClr val="323232"/>
                </a:solidFill>
              </a:rPr>
              <a:t>Мсц образовних политика Зорица </a:t>
            </a:r>
            <a:r>
              <a:rPr lang="sr-Cyrl-RS" dirty="0" smtClean="0">
                <a:solidFill>
                  <a:srgbClr val="323232"/>
                </a:solidFill>
              </a:rPr>
              <a:t>Сорак</a:t>
            </a:r>
          </a:p>
          <a:p>
            <a:pPr marL="114300" indent="0">
              <a:buNone/>
            </a:pPr>
            <a:r>
              <a:rPr lang="sr-Cyrl-RS" dirty="0" smtClean="0">
                <a:solidFill>
                  <a:srgbClr val="323232"/>
                </a:solidFill>
              </a:rPr>
              <a:t>Психолог Мирјана Милчић</a:t>
            </a:r>
            <a:endParaRPr lang="sr-Cyrl-RS" dirty="0" smtClean="0"/>
          </a:p>
          <a:p>
            <a:pPr marL="114300" indent="0">
              <a:buNone/>
            </a:pPr>
            <a:r>
              <a:rPr lang="ru-RU" dirty="0"/>
              <a:t>Дипл. мсц учитељ, Милован Павловић </a:t>
            </a:r>
            <a:endParaRPr lang="ru-RU" dirty="0" smtClean="0"/>
          </a:p>
          <a:p>
            <a:pPr marL="11430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88070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2800" dirty="0">
                <a:solidFill>
                  <a:srgbClr val="F07F09">
                    <a:lumMod val="75000"/>
                  </a:srgbClr>
                </a:solidFill>
              </a:rPr>
              <a:t>Превентивне активности у установи-стоп дискриминацији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Општи циљ програма:</a:t>
            </a:r>
          </a:p>
          <a:p>
            <a:pPr marL="114300" indent="0">
              <a:buNone/>
            </a:pPr>
            <a:r>
              <a:rPr lang="ru-RU" dirty="0"/>
              <a:t>Смањење дискриминације путем превентивних школских </a:t>
            </a:r>
            <a:r>
              <a:rPr lang="ru-RU" dirty="0" smtClean="0"/>
              <a:t>активности</a:t>
            </a:r>
          </a:p>
          <a:p>
            <a:pPr marL="114300" indent="0">
              <a:buNone/>
            </a:pPr>
            <a:endParaRPr lang="ru-RU" dirty="0"/>
          </a:p>
          <a:p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077072"/>
            <a:ext cx="2935287" cy="177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6720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Специфични циљеви програма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Упознати </a:t>
            </a:r>
            <a:r>
              <a:rPr lang="ru-RU" dirty="0"/>
              <a:t>учеснике са појмом дискриминација; </a:t>
            </a:r>
            <a:endParaRPr lang="ru-RU" dirty="0" smtClean="0"/>
          </a:p>
          <a:p>
            <a:pPr algn="just"/>
            <a:r>
              <a:rPr lang="ru-RU" dirty="0" smtClean="0"/>
              <a:t>Оснажити </a:t>
            </a:r>
            <a:r>
              <a:rPr lang="ru-RU" dirty="0"/>
              <a:t>учеснике да у својој пракси имплементрају ПРАВИЛНИК о ближим критеријумима за препознавање облика дискриминације од стране запосленог, детета, ученика или трећег лица у установи образовања и васпитања; </a:t>
            </a:r>
            <a:endParaRPr lang="ru-RU" dirty="0" smtClean="0"/>
          </a:p>
          <a:p>
            <a:r>
              <a:rPr lang="ru-RU" dirty="0" smtClean="0"/>
              <a:t>Мотивисати </a:t>
            </a:r>
            <a:r>
              <a:rPr lang="ru-RU" dirty="0"/>
              <a:t>учеснике да креирају различите превентивне активности на нивоу установе; </a:t>
            </a:r>
            <a:endParaRPr lang="ru-RU" dirty="0" smtClean="0"/>
          </a:p>
          <a:p>
            <a:r>
              <a:rPr lang="ru-RU" dirty="0" smtClean="0"/>
              <a:t>Указати </a:t>
            </a:r>
            <a:r>
              <a:rPr lang="ru-RU" dirty="0"/>
              <a:t>учесницима на значају развоја антидискриминаторске културе у установи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58897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ТЕМЕ ПРОГРАМА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Уводни део семинара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Појам </a:t>
            </a:r>
            <a:r>
              <a:rPr lang="ru-RU" dirty="0" smtClean="0"/>
              <a:t>дискриминације</a:t>
            </a:r>
          </a:p>
          <a:p>
            <a:r>
              <a:rPr lang="ru-RU" dirty="0" smtClean="0"/>
              <a:t> Имплементација </a:t>
            </a:r>
            <a:r>
              <a:rPr lang="ru-RU" dirty="0"/>
              <a:t>ПРАВИЛНИКА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Планирање и реализација превентивних активности у установи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Антидискриминаторска култура установе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Закључци и евалуација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2488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НАЧИН РАДА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sr-Cyrl-RS" dirty="0" smtClean="0"/>
          </a:p>
          <a:p>
            <a:r>
              <a:rPr lang="sr-Cyrl-RS" dirty="0" smtClean="0"/>
              <a:t>Панелно излагање</a:t>
            </a:r>
          </a:p>
          <a:p>
            <a:r>
              <a:rPr lang="sr-Cyrl-RS" dirty="0" smtClean="0"/>
              <a:t>Радионице</a:t>
            </a:r>
          </a:p>
          <a:p>
            <a:r>
              <a:rPr lang="sr-Cyrl-RS" dirty="0" smtClean="0"/>
              <a:t>Рад у групама</a:t>
            </a:r>
          </a:p>
          <a:p>
            <a:r>
              <a:rPr lang="sr-Cyrl-RS" dirty="0" smtClean="0"/>
              <a:t>Презентовање</a:t>
            </a:r>
          </a:p>
          <a:p>
            <a:r>
              <a:rPr lang="sr-Cyrl-RS" dirty="0" smtClean="0"/>
              <a:t>Дискусија</a:t>
            </a:r>
          </a:p>
          <a:p>
            <a:r>
              <a:rPr lang="sr-Cyrl-RS" dirty="0" smtClean="0"/>
              <a:t>Повратне информације</a:t>
            </a:r>
          </a:p>
          <a:p>
            <a:pPr marL="114300" indent="0">
              <a:buNone/>
            </a:pPr>
            <a:endParaRPr lang="sr-Cyrl-RS" dirty="0" smtClean="0"/>
          </a:p>
          <a:p>
            <a:endParaRPr lang="sr-Cyrl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85280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НАЧИН ПРАЋЕЊА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endParaRPr lang="sr-Cyrl-RS" dirty="0"/>
          </a:p>
          <a:p>
            <a:r>
              <a:rPr lang="sr-Cyrl-RS" dirty="0"/>
              <a:t>Учесници  реализаторима </a:t>
            </a:r>
            <a:r>
              <a:rPr lang="sr-Cyrl-RS" dirty="0" smtClean="0"/>
              <a:t>прослеђују </a:t>
            </a:r>
            <a:r>
              <a:rPr lang="sr-Cyrl-RS" dirty="0"/>
              <a:t>пример добре праксе из установе у којој су запослени, размењују искуства и идеје на ФБ страници семинара.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7596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ОЧЕКИВАНИ ЕФЕКТИ ПРИМЕНЕ ПРОГРАМА У ПРАКСИ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endParaRPr lang="sr-Cyrl-RS" dirty="0"/>
          </a:p>
          <a:p>
            <a:pPr algn="just"/>
            <a:r>
              <a:rPr lang="sr-Cyrl-RS" dirty="0" smtClean="0"/>
              <a:t>Већи </a:t>
            </a:r>
            <a:r>
              <a:rPr lang="sr-Cyrl-RS" dirty="0"/>
              <a:t>број планираних и реализованих превентивних активности које доприносе развоју антидиискриминаторске културе у установи и </a:t>
            </a:r>
            <a:r>
              <a:rPr lang="sr-Cyrl-RS" dirty="0" smtClean="0"/>
              <a:t>смањење </a:t>
            </a:r>
            <a:r>
              <a:rPr lang="sr-Cyrl-RS" dirty="0"/>
              <a:t>дискриминације.</a:t>
            </a:r>
            <a:endParaRPr lang="sr-Cyrl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6825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45</TotalTime>
  <Words>239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Apothecary</vt:lpstr>
      <vt:lpstr>Превентивне активности у установи-стоп дискриминацији</vt:lpstr>
      <vt:lpstr>Превентивне активности у установи-стоп дискриминацији</vt:lpstr>
      <vt:lpstr>Превентивне активности у установи-стоп дискриминацији</vt:lpstr>
      <vt:lpstr>Превентивне активности у установи-стоп дискриминацији</vt:lpstr>
      <vt:lpstr>Специфични циљеви програма</vt:lpstr>
      <vt:lpstr>ТЕМЕ ПРОГРАМА</vt:lpstr>
      <vt:lpstr>НАЧИН РАДА</vt:lpstr>
      <vt:lpstr>НАЧИН ПРАЋЕЊА</vt:lpstr>
      <vt:lpstr>ОЧЕКИВАНИ ЕФЕКТИ ПРИМЕНЕ ПРОГРАМА У ПРАКСИ</vt:lpstr>
      <vt:lpstr>     ХВАЛА НА ПАЖЊИ!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Превентивне активности у установи-стоп дискриминацији</dc:title>
  <dc:creator>Zorica Sorak</dc:creator>
  <cp:lastModifiedBy>AkademijaFBF</cp:lastModifiedBy>
  <cp:revision>7</cp:revision>
  <dcterms:created xsi:type="dcterms:W3CDTF">2018-09-12T18:46:47Z</dcterms:created>
  <dcterms:modified xsi:type="dcterms:W3CDTF">2018-09-12T21:29:25Z</dcterms:modified>
</cp:coreProperties>
</file>