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81" r:id="rId5"/>
    <p:sldId id="269" r:id="rId6"/>
    <p:sldId id="261" r:id="rId7"/>
    <p:sldId id="262" r:id="rId8"/>
    <p:sldId id="263" r:id="rId9"/>
    <p:sldId id="264" r:id="rId10"/>
    <p:sldId id="265" r:id="rId11"/>
    <p:sldId id="270" r:id="rId12"/>
    <p:sldId id="282" r:id="rId13"/>
    <p:sldId id="267" r:id="rId14"/>
    <p:sldId id="273" r:id="rId15"/>
    <p:sldId id="274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oslav Kircanski" initials="NK" lastIdx="1" clrIdx="0">
    <p:extLst>
      <p:ext uri="{19B8F6BF-5375-455C-9EA6-DF929625EA0E}">
        <p15:presenceInfo xmlns="" xmlns:p15="http://schemas.microsoft.com/office/powerpoint/2012/main" userId="7c5831de9bbff098" providerId="Windows Live"/>
      </p:ext>
    </p:extLst>
  </p:cmAuthor>
  <p:cmAuthor id="2" name="Теодора" initials="ТМ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CCFF"/>
    <a:srgbClr val="FF0066"/>
    <a:srgbClr val="00FF00"/>
    <a:srgbClr val="9EBEE2"/>
    <a:srgbClr val="99FF33"/>
    <a:srgbClr val="FF9900"/>
    <a:srgbClr val="FF6600"/>
    <a:srgbClr val="DE7400"/>
    <a:srgbClr val="EE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5" autoAdjust="0"/>
    <p:restoredTop sz="94660"/>
  </p:normalViewPr>
  <p:slideViewPr>
    <p:cSldViewPr>
      <p:cViewPr>
        <p:scale>
          <a:sx n="70" d="100"/>
          <a:sy n="70" d="100"/>
        </p:scale>
        <p:origin x="-199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1.jpe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1.jpe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850E4-5837-4F55-B1CC-9B9C501D6766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98A63A-0EAC-4BED-9AF9-94BE768F0A1C}">
      <dgm:prSet phldrT="[Text]"/>
      <dgm:spPr/>
      <dgm:t>
        <a:bodyPr/>
        <a:lstStyle/>
        <a:p>
          <a:r>
            <a:rPr lang="sr-Latn-R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</a:t>
          </a:r>
          <a:endParaRPr lang="en-US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40518-0E3C-4E29-9183-F3F4E4A23CF0}" type="parTrans" cxnId="{43494D18-B42B-4EA8-9CB1-EF9C321A7F2A}">
      <dgm:prSet/>
      <dgm:spPr/>
      <dgm:t>
        <a:bodyPr/>
        <a:lstStyle/>
        <a:p>
          <a:endParaRPr lang="en-US"/>
        </a:p>
      </dgm:t>
    </dgm:pt>
    <dgm:pt modelId="{7FF19A89-9070-42CC-8BF7-5BE53B25A16D}" type="sibTrans" cxnId="{43494D18-B42B-4EA8-9CB1-EF9C321A7F2A}">
      <dgm:prSet/>
      <dgm:spPr/>
      <dgm:t>
        <a:bodyPr/>
        <a:lstStyle/>
        <a:p>
          <a:endParaRPr lang="en-US"/>
        </a:p>
      </dgm:t>
    </dgm:pt>
    <dgm:pt modelId="{67B18CE7-B3A6-418B-BA6A-6F9CE1802C98}">
      <dgm:prSet phldrT="[Text]" custT="1"/>
      <dgm:spPr/>
      <dgm:t>
        <a:bodyPr/>
        <a:lstStyle/>
        <a:p>
          <a:r>
            <a:rPr lang="sr-Latn-RS" sz="2000" b="1" dirty="0" smtClean="0">
              <a:effectLst/>
            </a:rPr>
            <a:t>BRANISLAVA ZUBAC</a:t>
          </a:r>
          <a:endParaRPr lang="en-US" sz="2000" b="1" dirty="0">
            <a:effectLst/>
          </a:endParaRPr>
        </a:p>
      </dgm:t>
    </dgm:pt>
    <dgm:pt modelId="{3E58A755-9B73-4386-B1AC-F390C6B4F0F1}" type="parTrans" cxnId="{41038C4D-2EB8-4A6F-B186-58A3866454A8}">
      <dgm:prSet/>
      <dgm:spPr/>
      <dgm:t>
        <a:bodyPr/>
        <a:lstStyle/>
        <a:p>
          <a:endParaRPr lang="en-US"/>
        </a:p>
      </dgm:t>
    </dgm:pt>
    <dgm:pt modelId="{1C5F187C-EBA9-4561-AA34-913E0AA88603}" type="sibTrans" cxnId="{41038C4D-2EB8-4A6F-B186-58A3866454A8}">
      <dgm:prSet/>
      <dgm:spPr/>
      <dgm:t>
        <a:bodyPr/>
        <a:lstStyle/>
        <a:p>
          <a:endParaRPr lang="en-US"/>
        </a:p>
      </dgm:t>
    </dgm:pt>
    <dgm:pt modelId="{F96D94E2-80BA-4F9A-BD37-EFBCE964076A}">
      <dgm:prSet phldrT="[Text]"/>
      <dgm:spPr/>
      <dgm:t>
        <a:bodyPr/>
        <a:lstStyle/>
        <a:p>
          <a:r>
            <a:rPr lang="sr-Latn-R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KATALOŠKI BROJ</a:t>
          </a:r>
          <a:endParaRPr lang="en-US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464251-6E18-4683-B080-A0FC3216B5A1}" type="parTrans" cxnId="{071B4271-A026-4E96-8C4B-AA214287C806}">
      <dgm:prSet/>
      <dgm:spPr/>
      <dgm:t>
        <a:bodyPr/>
        <a:lstStyle/>
        <a:p>
          <a:endParaRPr lang="en-US"/>
        </a:p>
      </dgm:t>
    </dgm:pt>
    <dgm:pt modelId="{4837A795-FDF8-45B3-A965-99640B4CC07F}" type="sibTrans" cxnId="{071B4271-A026-4E96-8C4B-AA214287C806}">
      <dgm:prSet/>
      <dgm:spPr/>
      <dgm:t>
        <a:bodyPr/>
        <a:lstStyle/>
        <a:p>
          <a:endParaRPr lang="en-US"/>
        </a:p>
      </dgm:t>
    </dgm:pt>
    <dgm:pt modelId="{7A8349B0-ADEB-4602-97C6-6916C7BA0B85}">
      <dgm:prSet phldrT="[Text]" custT="1"/>
      <dgm:spPr/>
      <dgm:t>
        <a:bodyPr/>
        <a:lstStyle/>
        <a:p>
          <a:r>
            <a:rPr lang="en-US" sz="2000" b="1" u="none" dirty="0" smtClean="0">
              <a:effectLst/>
            </a:rPr>
            <a:t>410</a:t>
          </a:r>
          <a:endParaRPr lang="en-US" sz="2000" b="1" u="none" dirty="0">
            <a:effectLst/>
          </a:endParaRPr>
        </a:p>
      </dgm:t>
    </dgm:pt>
    <dgm:pt modelId="{0B202DA5-94BC-4F15-AEDC-EF6E61D5B952}" type="parTrans" cxnId="{D8DA5373-AF97-4924-A06E-0DAFABE6BF00}">
      <dgm:prSet/>
      <dgm:spPr/>
      <dgm:t>
        <a:bodyPr/>
        <a:lstStyle/>
        <a:p>
          <a:endParaRPr lang="en-US"/>
        </a:p>
      </dgm:t>
    </dgm:pt>
    <dgm:pt modelId="{F0DD39C4-085E-43FC-B8AC-26148C94FA87}" type="sibTrans" cxnId="{D8DA5373-AF97-4924-A06E-0DAFABE6BF00}">
      <dgm:prSet/>
      <dgm:spPr/>
      <dgm:t>
        <a:bodyPr/>
        <a:lstStyle/>
        <a:p>
          <a:endParaRPr lang="en-US"/>
        </a:p>
      </dgm:t>
    </dgm:pt>
    <dgm:pt modelId="{117F127A-C416-45CF-92D1-F8E4B4E1179D}">
      <dgm:prSet phldrT="[Text]"/>
      <dgm:spPr/>
      <dgm:t>
        <a:bodyPr/>
        <a:lstStyle/>
        <a:p>
          <a:r>
            <a:rPr lang="sr-Latn-R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KOMPETENCIJE</a:t>
          </a:r>
          <a:endParaRPr lang="en-US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658F0-3A7B-466E-8CCA-F5D9953E1ADA}" type="parTrans" cxnId="{948A9A7E-61AC-4B96-9049-95073F024FC8}">
      <dgm:prSet/>
      <dgm:spPr/>
      <dgm:t>
        <a:bodyPr/>
        <a:lstStyle/>
        <a:p>
          <a:endParaRPr lang="en-US"/>
        </a:p>
      </dgm:t>
    </dgm:pt>
    <dgm:pt modelId="{E1D559D0-3FF4-4B4F-96E2-F503CE4210C6}" type="sibTrans" cxnId="{948A9A7E-61AC-4B96-9049-95073F024FC8}">
      <dgm:prSet/>
      <dgm:spPr/>
      <dgm:t>
        <a:bodyPr/>
        <a:lstStyle/>
        <a:p>
          <a:endParaRPr lang="en-US"/>
        </a:p>
      </dgm:t>
    </dgm:pt>
    <dgm:pt modelId="{AB95671F-9E47-4CD3-A0B8-6E91A356E945}">
      <dgm:prSet phldrT="[Text]" custT="1"/>
      <dgm:spPr/>
      <dgm:t>
        <a:bodyPr/>
        <a:lstStyle/>
        <a:p>
          <a:r>
            <a:rPr lang="sr-Latn-RS" sz="2000" b="1" i="0" dirty="0" smtClean="0">
              <a:effectLst/>
            </a:rPr>
            <a:t>NASTAVNICI RAZREDNE I PREDMETNE NASTAVE I VASPITAČI, NA SVIM NIVOIMA OBRAZOVANJA</a:t>
          </a:r>
          <a:endParaRPr lang="en-US" sz="2000" b="1" dirty="0">
            <a:effectLst/>
          </a:endParaRPr>
        </a:p>
      </dgm:t>
    </dgm:pt>
    <dgm:pt modelId="{383C3668-104E-4A9C-A794-D8929F090A64}" type="parTrans" cxnId="{6F7A3BB0-0CB4-49A2-9187-E7B2DA57AF25}">
      <dgm:prSet/>
      <dgm:spPr/>
      <dgm:t>
        <a:bodyPr/>
        <a:lstStyle/>
        <a:p>
          <a:endParaRPr lang="en-US"/>
        </a:p>
      </dgm:t>
    </dgm:pt>
    <dgm:pt modelId="{19269E99-EA6E-4E4F-AAAC-E3BB5A56C376}" type="sibTrans" cxnId="{6F7A3BB0-0CB4-49A2-9187-E7B2DA57AF25}">
      <dgm:prSet/>
      <dgm:spPr/>
      <dgm:t>
        <a:bodyPr/>
        <a:lstStyle/>
        <a:p>
          <a:endParaRPr lang="en-US"/>
        </a:p>
      </dgm:t>
    </dgm:pt>
    <dgm:pt modelId="{F09CA8D0-57C2-4217-9A4A-A65B3DEE8A72}">
      <dgm:prSet phldrT="[Text]"/>
      <dgm:spPr/>
      <dgm:t>
        <a:bodyPr/>
        <a:lstStyle/>
        <a:p>
          <a:r>
            <a:rPr lang="sr-Latn-R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CILJNA GRUPA</a:t>
          </a:r>
          <a:endParaRPr lang="en-US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0AA7DF-7E8B-44EC-8725-084767928F85}" type="parTrans" cxnId="{20F91561-E1BB-4B88-BC00-278FD1BD2078}">
      <dgm:prSet/>
      <dgm:spPr/>
      <dgm:t>
        <a:bodyPr/>
        <a:lstStyle/>
        <a:p>
          <a:endParaRPr lang="en-US"/>
        </a:p>
      </dgm:t>
    </dgm:pt>
    <dgm:pt modelId="{2DC70AA9-912B-405F-B36B-A3B22AE8098E}" type="sibTrans" cxnId="{20F91561-E1BB-4B88-BC00-278FD1BD2078}">
      <dgm:prSet/>
      <dgm:spPr/>
      <dgm:t>
        <a:bodyPr/>
        <a:lstStyle/>
        <a:p>
          <a:endParaRPr lang="en-US"/>
        </a:p>
      </dgm:t>
    </dgm:pt>
    <dgm:pt modelId="{E7561150-C7B8-4949-B718-1B3836FA4566}">
      <dgm:prSet/>
      <dgm:spPr/>
      <dgm:t>
        <a:bodyPr/>
        <a:lstStyle/>
        <a:p>
          <a:r>
            <a:rPr lang="sr-Latn-R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TRAJANJE</a:t>
          </a:r>
          <a:endParaRPr lang="en-US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5EF3E-8A08-4117-896B-1248FD7A8908}" type="sibTrans" cxnId="{98AEFC72-E7DB-49DB-8B0E-B058D4E748DE}">
      <dgm:prSet/>
      <dgm:spPr/>
      <dgm:t>
        <a:bodyPr/>
        <a:lstStyle/>
        <a:p>
          <a:endParaRPr lang="en-US"/>
        </a:p>
      </dgm:t>
    </dgm:pt>
    <dgm:pt modelId="{7CA79D1A-7916-4D8A-81CB-8D1E64E0DE7C}" type="parTrans" cxnId="{98AEFC72-E7DB-49DB-8B0E-B058D4E748DE}">
      <dgm:prSet/>
      <dgm:spPr/>
      <dgm:t>
        <a:bodyPr/>
        <a:lstStyle/>
        <a:p>
          <a:endParaRPr lang="en-US"/>
        </a:p>
      </dgm:t>
    </dgm:pt>
    <dgm:pt modelId="{D3082E7D-2C6F-49ED-89D2-0E10E4E1052D}">
      <dgm:prSet custT="1"/>
      <dgm:spPr/>
      <dgm:t>
        <a:bodyPr/>
        <a:lstStyle/>
        <a:p>
          <a:r>
            <a:rPr lang="sr-Latn-RS" sz="2000" b="1" dirty="0" smtClean="0">
              <a:effectLst/>
            </a:rPr>
            <a:t>8 AKREDITOVANIH ČASOVA</a:t>
          </a:r>
          <a:endParaRPr lang="en-US" sz="2000" b="1" dirty="0">
            <a:effectLst/>
          </a:endParaRPr>
        </a:p>
      </dgm:t>
    </dgm:pt>
    <dgm:pt modelId="{B34B4E50-8A59-46DC-9B23-87A2D857090C}" type="parTrans" cxnId="{25037092-0977-4C36-A907-BF93228F0119}">
      <dgm:prSet/>
      <dgm:spPr/>
      <dgm:t>
        <a:bodyPr/>
        <a:lstStyle/>
        <a:p>
          <a:endParaRPr lang="en-US"/>
        </a:p>
      </dgm:t>
    </dgm:pt>
    <dgm:pt modelId="{01FBEB2F-D8DC-4263-8BD6-5FC16E595A69}" type="sibTrans" cxnId="{25037092-0977-4C36-A907-BF93228F0119}">
      <dgm:prSet/>
      <dgm:spPr/>
      <dgm:t>
        <a:bodyPr/>
        <a:lstStyle/>
        <a:p>
          <a:endParaRPr lang="en-US"/>
        </a:p>
      </dgm:t>
    </dgm:pt>
    <dgm:pt modelId="{0F9E65F8-2E81-4696-9325-FF597976F6A0}">
      <dgm:prSet phldrT="[Text]" custT="1"/>
      <dgm:spPr/>
      <dgm:t>
        <a:bodyPr/>
        <a:lstStyle/>
        <a:p>
          <a:r>
            <a:rPr lang="sr-Latn-RS" sz="2000" b="1" dirty="0" smtClean="0">
              <a:effectLst/>
            </a:rPr>
            <a:t>K2 KOMPETENCIJE ZA POUČAVANJE I UČENJE</a:t>
          </a:r>
          <a:endParaRPr lang="en-US" sz="2000" b="1" dirty="0">
            <a:effectLst/>
          </a:endParaRPr>
        </a:p>
      </dgm:t>
    </dgm:pt>
    <dgm:pt modelId="{8ACF7452-85EF-4C27-A02D-A4AF8F271E7C}" type="parTrans" cxnId="{716A1A0A-511D-4EF5-B922-01B910909003}">
      <dgm:prSet/>
      <dgm:spPr/>
      <dgm:t>
        <a:bodyPr/>
        <a:lstStyle/>
        <a:p>
          <a:endParaRPr lang="en-US"/>
        </a:p>
      </dgm:t>
    </dgm:pt>
    <dgm:pt modelId="{89FEC4E1-0565-4113-A7F7-CB4F0C50AB4C}" type="sibTrans" cxnId="{716A1A0A-511D-4EF5-B922-01B910909003}">
      <dgm:prSet/>
      <dgm:spPr/>
      <dgm:t>
        <a:bodyPr/>
        <a:lstStyle/>
        <a:p>
          <a:endParaRPr lang="en-US"/>
        </a:p>
      </dgm:t>
    </dgm:pt>
    <dgm:pt modelId="{4E1573EA-2E88-493A-B8CF-9ADB6C9095F3}">
      <dgm:prSet phldrT="[Text]" custT="1"/>
      <dgm:spPr/>
      <dgm:t>
        <a:bodyPr/>
        <a:lstStyle/>
        <a:p>
          <a:r>
            <a:rPr lang="sr-Latn-RS" sz="2000" b="1" dirty="0" smtClean="0">
              <a:effectLst/>
            </a:rPr>
            <a:t>DR JELENA RADOSAVLJEV KIRĆANSKI</a:t>
          </a:r>
          <a:endParaRPr lang="en-US" sz="2000" b="1" dirty="0">
            <a:effectLst/>
          </a:endParaRPr>
        </a:p>
      </dgm:t>
    </dgm:pt>
    <dgm:pt modelId="{7F49B4F4-27B6-4C9D-B70A-6025C79DA003}" type="parTrans" cxnId="{1F36E3E4-7BAB-414A-8779-D6E1627F4212}">
      <dgm:prSet/>
      <dgm:spPr/>
      <dgm:t>
        <a:bodyPr/>
        <a:lstStyle/>
        <a:p>
          <a:endParaRPr lang="en-US"/>
        </a:p>
      </dgm:t>
    </dgm:pt>
    <dgm:pt modelId="{D77C8CE2-683A-43A5-9D19-EF1EECA95276}" type="sibTrans" cxnId="{1F36E3E4-7BAB-414A-8779-D6E1627F4212}">
      <dgm:prSet/>
      <dgm:spPr/>
      <dgm:t>
        <a:bodyPr/>
        <a:lstStyle/>
        <a:p>
          <a:endParaRPr lang="en-US"/>
        </a:p>
      </dgm:t>
    </dgm:pt>
    <dgm:pt modelId="{0DD60AC5-2034-4BAA-B116-C897E60BE39E}">
      <dgm:prSet phldrT="[Text]" custT="1"/>
      <dgm:spPr/>
      <dgm:t>
        <a:bodyPr/>
        <a:lstStyle/>
        <a:p>
          <a:r>
            <a:rPr lang="sr-Latn-RS" sz="2000" b="1" dirty="0" smtClean="0">
              <a:effectLst/>
            </a:rPr>
            <a:t>MR TANJA SEKULIĆ</a:t>
          </a:r>
          <a:endParaRPr lang="en-US" sz="2000" b="1" dirty="0">
            <a:effectLst/>
          </a:endParaRPr>
        </a:p>
      </dgm:t>
    </dgm:pt>
    <dgm:pt modelId="{3007F6C9-4B91-43F7-A9B1-631D51C9F118}" type="sibTrans" cxnId="{E652E849-B733-4E44-A99B-8022AFDE8BC6}">
      <dgm:prSet/>
      <dgm:spPr/>
      <dgm:t>
        <a:bodyPr/>
        <a:lstStyle/>
        <a:p>
          <a:endParaRPr lang="en-US"/>
        </a:p>
      </dgm:t>
    </dgm:pt>
    <dgm:pt modelId="{7CD2E449-784A-412C-BF43-4213C11A6556}" type="parTrans" cxnId="{E652E849-B733-4E44-A99B-8022AFDE8BC6}">
      <dgm:prSet/>
      <dgm:spPr/>
      <dgm:t>
        <a:bodyPr/>
        <a:lstStyle/>
        <a:p>
          <a:endParaRPr lang="en-US"/>
        </a:p>
      </dgm:t>
    </dgm:pt>
    <dgm:pt modelId="{20F2FE96-2958-48F7-82A8-C4A0DCD35FC0}" type="pres">
      <dgm:prSet presAssocID="{15E850E4-5837-4F55-B1CC-9B9C501D67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5E8A30-B2FD-4FAC-9C5B-9D5107DCB4C9}" type="pres">
      <dgm:prSet presAssocID="{8E98A63A-0EAC-4BED-9AF9-94BE768F0A1C}" presName="linNode" presStyleCnt="0"/>
      <dgm:spPr/>
    </dgm:pt>
    <dgm:pt modelId="{19E7BBE0-3E39-47FF-82F0-8E74EC18E913}" type="pres">
      <dgm:prSet presAssocID="{8E98A63A-0EAC-4BED-9AF9-94BE768F0A1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8DCB0-70B9-433E-86CB-041D2ACED4C9}" type="pres">
      <dgm:prSet presAssocID="{8E98A63A-0EAC-4BED-9AF9-94BE768F0A1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CA0B8-C8BC-4FFB-80F4-ECE5766D5844}" type="pres">
      <dgm:prSet presAssocID="{7FF19A89-9070-42CC-8BF7-5BE53B25A16D}" presName="sp" presStyleCnt="0"/>
      <dgm:spPr/>
    </dgm:pt>
    <dgm:pt modelId="{3C6A7D33-9759-485A-9DC7-35C6A510E59C}" type="pres">
      <dgm:prSet presAssocID="{F96D94E2-80BA-4F9A-BD37-EFBCE964076A}" presName="linNode" presStyleCnt="0"/>
      <dgm:spPr/>
    </dgm:pt>
    <dgm:pt modelId="{4BDB0D9C-FD9D-46D3-973E-DF0ECBBFA08C}" type="pres">
      <dgm:prSet presAssocID="{F96D94E2-80BA-4F9A-BD37-EFBCE964076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C0AB5-E81F-4809-93BB-B2F7A4F08B5E}" type="pres">
      <dgm:prSet presAssocID="{F96D94E2-80BA-4F9A-BD37-EFBCE96407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78829-FF09-4D33-80D7-05EF9847DB7E}" type="pres">
      <dgm:prSet presAssocID="{4837A795-FDF8-45B3-A965-99640B4CC07F}" presName="sp" presStyleCnt="0"/>
      <dgm:spPr/>
    </dgm:pt>
    <dgm:pt modelId="{3923CA52-254E-4142-BA8C-7CFDEF7B4BBF}" type="pres">
      <dgm:prSet presAssocID="{117F127A-C416-45CF-92D1-F8E4B4E1179D}" presName="linNode" presStyleCnt="0"/>
      <dgm:spPr/>
    </dgm:pt>
    <dgm:pt modelId="{9AF0ADFB-105D-4C4B-A67A-F3EADDABE974}" type="pres">
      <dgm:prSet presAssocID="{117F127A-C416-45CF-92D1-F8E4B4E1179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5EED7-03DE-40BE-8FBD-034B0044103A}" type="pres">
      <dgm:prSet presAssocID="{117F127A-C416-45CF-92D1-F8E4B4E1179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01FF6-C0D7-4335-80B3-B2E69BE7D2E5}" type="pres">
      <dgm:prSet presAssocID="{E1D559D0-3FF4-4B4F-96E2-F503CE4210C6}" presName="sp" presStyleCnt="0"/>
      <dgm:spPr/>
    </dgm:pt>
    <dgm:pt modelId="{117CBB92-BF40-43D3-810C-475635FC9061}" type="pres">
      <dgm:prSet presAssocID="{F09CA8D0-57C2-4217-9A4A-A65B3DEE8A72}" presName="linNode" presStyleCnt="0"/>
      <dgm:spPr/>
    </dgm:pt>
    <dgm:pt modelId="{DB31A6FC-B199-4357-B12B-5E1DF8888404}" type="pres">
      <dgm:prSet presAssocID="{F09CA8D0-57C2-4217-9A4A-A65B3DEE8A7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41615-DB6F-41F3-8887-91C35548DEAE}" type="pres">
      <dgm:prSet presAssocID="{F09CA8D0-57C2-4217-9A4A-A65B3DEE8A7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74290-293D-4CCA-9415-2C530A36EE5A}" type="pres">
      <dgm:prSet presAssocID="{2DC70AA9-912B-405F-B36B-A3B22AE8098E}" presName="sp" presStyleCnt="0"/>
      <dgm:spPr/>
    </dgm:pt>
    <dgm:pt modelId="{7894CCA0-6453-42EA-A101-A573D3D5FD5C}" type="pres">
      <dgm:prSet presAssocID="{E7561150-C7B8-4949-B718-1B3836FA4566}" presName="linNode" presStyleCnt="0"/>
      <dgm:spPr/>
    </dgm:pt>
    <dgm:pt modelId="{C6D5FF21-40A1-41AF-95C3-0DFA83832BD7}" type="pres">
      <dgm:prSet presAssocID="{E7561150-C7B8-4949-B718-1B3836FA456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CB2EF-F700-46A4-872E-E47ADC320149}" type="pres">
      <dgm:prSet presAssocID="{E7561150-C7B8-4949-B718-1B3836FA456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A9A7E-61AC-4B96-9049-95073F024FC8}" srcId="{15E850E4-5837-4F55-B1CC-9B9C501D6766}" destId="{117F127A-C416-45CF-92D1-F8E4B4E1179D}" srcOrd="2" destOrd="0" parTransId="{763658F0-3A7B-466E-8CCA-F5D9953E1ADA}" sibTransId="{E1D559D0-3FF4-4B4F-96E2-F503CE4210C6}"/>
    <dgm:cxn modelId="{079A11C6-4471-4D83-BDE5-C61708F44266}" type="presOf" srcId="{AB95671F-9E47-4CD3-A0B8-6E91A356E945}" destId="{70E41615-DB6F-41F3-8887-91C35548DEAE}" srcOrd="0" destOrd="0" presId="urn:microsoft.com/office/officeart/2005/8/layout/vList5"/>
    <dgm:cxn modelId="{EEDF7AE6-B22C-450B-A2D4-DD295CF7F769}" type="presOf" srcId="{117F127A-C416-45CF-92D1-F8E4B4E1179D}" destId="{9AF0ADFB-105D-4C4B-A67A-F3EADDABE974}" srcOrd="0" destOrd="0" presId="urn:microsoft.com/office/officeart/2005/8/layout/vList5"/>
    <dgm:cxn modelId="{F935801B-5117-4403-8D69-730BFA619C36}" type="presOf" srcId="{0DD60AC5-2034-4BAA-B116-C897E60BE39E}" destId="{BA58DCB0-70B9-433E-86CB-041D2ACED4C9}" srcOrd="0" destOrd="0" presId="urn:microsoft.com/office/officeart/2005/8/layout/vList5"/>
    <dgm:cxn modelId="{98AEFC72-E7DB-49DB-8B0E-B058D4E748DE}" srcId="{15E850E4-5837-4F55-B1CC-9B9C501D6766}" destId="{E7561150-C7B8-4949-B718-1B3836FA4566}" srcOrd="4" destOrd="0" parTransId="{7CA79D1A-7916-4D8A-81CB-8D1E64E0DE7C}" sibTransId="{C285EF3E-8A08-4117-896B-1248FD7A8908}"/>
    <dgm:cxn modelId="{6F7A3BB0-0CB4-49A2-9187-E7B2DA57AF25}" srcId="{F09CA8D0-57C2-4217-9A4A-A65B3DEE8A72}" destId="{AB95671F-9E47-4CD3-A0B8-6E91A356E945}" srcOrd="0" destOrd="0" parTransId="{383C3668-104E-4A9C-A794-D8929F090A64}" sibTransId="{19269E99-EA6E-4E4F-AAAC-E3BB5A56C376}"/>
    <dgm:cxn modelId="{07BB55CC-1C51-4E60-8294-51186D700852}" type="presOf" srcId="{15E850E4-5837-4F55-B1CC-9B9C501D6766}" destId="{20F2FE96-2958-48F7-82A8-C4A0DCD35FC0}" srcOrd="0" destOrd="0" presId="urn:microsoft.com/office/officeart/2005/8/layout/vList5"/>
    <dgm:cxn modelId="{D8DA5373-AF97-4924-A06E-0DAFABE6BF00}" srcId="{F96D94E2-80BA-4F9A-BD37-EFBCE964076A}" destId="{7A8349B0-ADEB-4602-97C6-6916C7BA0B85}" srcOrd="0" destOrd="0" parTransId="{0B202DA5-94BC-4F15-AEDC-EF6E61D5B952}" sibTransId="{F0DD39C4-085E-43FC-B8AC-26148C94FA87}"/>
    <dgm:cxn modelId="{83349FD7-59ED-44F5-B612-0D25EBAE1B32}" type="presOf" srcId="{D3082E7D-2C6F-49ED-89D2-0E10E4E1052D}" destId="{4A9CB2EF-F700-46A4-872E-E47ADC320149}" srcOrd="0" destOrd="0" presId="urn:microsoft.com/office/officeart/2005/8/layout/vList5"/>
    <dgm:cxn modelId="{F98DA3F1-C371-4EA5-A2DC-E5F19F8C7D41}" type="presOf" srcId="{0F9E65F8-2E81-4696-9325-FF597976F6A0}" destId="{F715EED7-03DE-40BE-8FBD-034B0044103A}" srcOrd="0" destOrd="0" presId="urn:microsoft.com/office/officeart/2005/8/layout/vList5"/>
    <dgm:cxn modelId="{071B4271-A026-4E96-8C4B-AA214287C806}" srcId="{15E850E4-5837-4F55-B1CC-9B9C501D6766}" destId="{F96D94E2-80BA-4F9A-BD37-EFBCE964076A}" srcOrd="1" destOrd="0" parTransId="{E8464251-6E18-4683-B080-A0FC3216B5A1}" sibTransId="{4837A795-FDF8-45B3-A965-99640B4CC07F}"/>
    <dgm:cxn modelId="{20F91561-E1BB-4B88-BC00-278FD1BD2078}" srcId="{15E850E4-5837-4F55-B1CC-9B9C501D6766}" destId="{F09CA8D0-57C2-4217-9A4A-A65B3DEE8A72}" srcOrd="3" destOrd="0" parTransId="{840AA7DF-7E8B-44EC-8725-084767928F85}" sibTransId="{2DC70AA9-912B-405F-B36B-A3B22AE8098E}"/>
    <dgm:cxn modelId="{6FFD86DC-CD82-4BF7-B1A0-687ADF033405}" type="presOf" srcId="{F96D94E2-80BA-4F9A-BD37-EFBCE964076A}" destId="{4BDB0D9C-FD9D-46D3-973E-DF0ECBBFA08C}" srcOrd="0" destOrd="0" presId="urn:microsoft.com/office/officeart/2005/8/layout/vList5"/>
    <dgm:cxn modelId="{43494D18-B42B-4EA8-9CB1-EF9C321A7F2A}" srcId="{15E850E4-5837-4F55-B1CC-9B9C501D6766}" destId="{8E98A63A-0EAC-4BED-9AF9-94BE768F0A1C}" srcOrd="0" destOrd="0" parTransId="{40840518-0E3C-4E29-9183-F3F4E4A23CF0}" sibTransId="{7FF19A89-9070-42CC-8BF7-5BE53B25A16D}"/>
    <dgm:cxn modelId="{C057369F-34BC-41D6-A177-66C598EE3FED}" type="presOf" srcId="{4E1573EA-2E88-493A-B8CF-9ADB6C9095F3}" destId="{BA58DCB0-70B9-433E-86CB-041D2ACED4C9}" srcOrd="0" destOrd="1" presId="urn:microsoft.com/office/officeart/2005/8/layout/vList5"/>
    <dgm:cxn modelId="{FF6DD25B-FDCA-48C7-8630-4A5336767168}" type="presOf" srcId="{E7561150-C7B8-4949-B718-1B3836FA4566}" destId="{C6D5FF21-40A1-41AF-95C3-0DFA83832BD7}" srcOrd="0" destOrd="0" presId="urn:microsoft.com/office/officeart/2005/8/layout/vList5"/>
    <dgm:cxn modelId="{E652E849-B733-4E44-A99B-8022AFDE8BC6}" srcId="{8E98A63A-0EAC-4BED-9AF9-94BE768F0A1C}" destId="{0DD60AC5-2034-4BAA-B116-C897E60BE39E}" srcOrd="0" destOrd="0" parTransId="{7CD2E449-784A-412C-BF43-4213C11A6556}" sibTransId="{3007F6C9-4B91-43F7-A9B1-631D51C9F118}"/>
    <dgm:cxn modelId="{716A1A0A-511D-4EF5-B922-01B910909003}" srcId="{117F127A-C416-45CF-92D1-F8E4B4E1179D}" destId="{0F9E65F8-2E81-4696-9325-FF597976F6A0}" srcOrd="0" destOrd="0" parTransId="{8ACF7452-85EF-4C27-A02D-A4AF8F271E7C}" sibTransId="{89FEC4E1-0565-4113-A7F7-CB4F0C50AB4C}"/>
    <dgm:cxn modelId="{1F36E3E4-7BAB-414A-8779-D6E1627F4212}" srcId="{8E98A63A-0EAC-4BED-9AF9-94BE768F0A1C}" destId="{4E1573EA-2E88-493A-B8CF-9ADB6C9095F3}" srcOrd="1" destOrd="0" parTransId="{7F49B4F4-27B6-4C9D-B70A-6025C79DA003}" sibTransId="{D77C8CE2-683A-43A5-9D19-EF1EECA95276}"/>
    <dgm:cxn modelId="{F6B86BDE-07A6-4CBF-8C30-CA3E0DD9F93B}" type="presOf" srcId="{8E98A63A-0EAC-4BED-9AF9-94BE768F0A1C}" destId="{19E7BBE0-3E39-47FF-82F0-8E74EC18E913}" srcOrd="0" destOrd="0" presId="urn:microsoft.com/office/officeart/2005/8/layout/vList5"/>
    <dgm:cxn modelId="{41038C4D-2EB8-4A6F-B186-58A3866454A8}" srcId="{8E98A63A-0EAC-4BED-9AF9-94BE768F0A1C}" destId="{67B18CE7-B3A6-418B-BA6A-6F9CE1802C98}" srcOrd="2" destOrd="0" parTransId="{3E58A755-9B73-4386-B1AC-F390C6B4F0F1}" sibTransId="{1C5F187C-EBA9-4561-AA34-913E0AA88603}"/>
    <dgm:cxn modelId="{501ADF7D-A3E6-4D9B-8867-0BFCBEF70F72}" type="presOf" srcId="{7A8349B0-ADEB-4602-97C6-6916C7BA0B85}" destId="{F7FC0AB5-E81F-4809-93BB-B2F7A4F08B5E}" srcOrd="0" destOrd="0" presId="urn:microsoft.com/office/officeart/2005/8/layout/vList5"/>
    <dgm:cxn modelId="{261B8BDD-2A07-42E2-960F-E657AB82E22D}" type="presOf" srcId="{67B18CE7-B3A6-418B-BA6A-6F9CE1802C98}" destId="{BA58DCB0-70B9-433E-86CB-041D2ACED4C9}" srcOrd="0" destOrd="2" presId="urn:microsoft.com/office/officeart/2005/8/layout/vList5"/>
    <dgm:cxn modelId="{C46E7769-D289-4E4F-B645-1EA6619FA2FD}" type="presOf" srcId="{F09CA8D0-57C2-4217-9A4A-A65B3DEE8A72}" destId="{DB31A6FC-B199-4357-B12B-5E1DF8888404}" srcOrd="0" destOrd="0" presId="urn:microsoft.com/office/officeart/2005/8/layout/vList5"/>
    <dgm:cxn modelId="{25037092-0977-4C36-A907-BF93228F0119}" srcId="{E7561150-C7B8-4949-B718-1B3836FA4566}" destId="{D3082E7D-2C6F-49ED-89D2-0E10E4E1052D}" srcOrd="0" destOrd="0" parTransId="{B34B4E50-8A59-46DC-9B23-87A2D857090C}" sibTransId="{01FBEB2F-D8DC-4263-8BD6-5FC16E595A69}"/>
    <dgm:cxn modelId="{D1EAFBA9-11F6-43CE-ABC6-F9F1B4F24173}" type="presParOf" srcId="{20F2FE96-2958-48F7-82A8-C4A0DCD35FC0}" destId="{645E8A30-B2FD-4FAC-9C5B-9D5107DCB4C9}" srcOrd="0" destOrd="0" presId="urn:microsoft.com/office/officeart/2005/8/layout/vList5"/>
    <dgm:cxn modelId="{FD5FE548-7C02-4A17-905A-4F749162D2C0}" type="presParOf" srcId="{645E8A30-B2FD-4FAC-9C5B-9D5107DCB4C9}" destId="{19E7BBE0-3E39-47FF-82F0-8E74EC18E913}" srcOrd="0" destOrd="0" presId="urn:microsoft.com/office/officeart/2005/8/layout/vList5"/>
    <dgm:cxn modelId="{56BE0308-F551-46B8-80C9-ED32109C3F82}" type="presParOf" srcId="{645E8A30-B2FD-4FAC-9C5B-9D5107DCB4C9}" destId="{BA58DCB0-70B9-433E-86CB-041D2ACED4C9}" srcOrd="1" destOrd="0" presId="urn:microsoft.com/office/officeart/2005/8/layout/vList5"/>
    <dgm:cxn modelId="{FB75D101-E663-4446-A3F2-F000F13ABE00}" type="presParOf" srcId="{20F2FE96-2958-48F7-82A8-C4A0DCD35FC0}" destId="{6F9CA0B8-C8BC-4FFB-80F4-ECE5766D5844}" srcOrd="1" destOrd="0" presId="urn:microsoft.com/office/officeart/2005/8/layout/vList5"/>
    <dgm:cxn modelId="{D8C37F72-DD10-4107-BF9A-B2FA861FB5A1}" type="presParOf" srcId="{20F2FE96-2958-48F7-82A8-C4A0DCD35FC0}" destId="{3C6A7D33-9759-485A-9DC7-35C6A510E59C}" srcOrd="2" destOrd="0" presId="urn:microsoft.com/office/officeart/2005/8/layout/vList5"/>
    <dgm:cxn modelId="{C2968915-82C5-454C-AC81-81B7F5825E5A}" type="presParOf" srcId="{3C6A7D33-9759-485A-9DC7-35C6A510E59C}" destId="{4BDB0D9C-FD9D-46D3-973E-DF0ECBBFA08C}" srcOrd="0" destOrd="0" presId="urn:microsoft.com/office/officeart/2005/8/layout/vList5"/>
    <dgm:cxn modelId="{48A3A91E-0426-4F25-BB34-9811FE4023EC}" type="presParOf" srcId="{3C6A7D33-9759-485A-9DC7-35C6A510E59C}" destId="{F7FC0AB5-E81F-4809-93BB-B2F7A4F08B5E}" srcOrd="1" destOrd="0" presId="urn:microsoft.com/office/officeart/2005/8/layout/vList5"/>
    <dgm:cxn modelId="{5CA49E0A-186B-4D08-AB8D-E5F1DADC16CC}" type="presParOf" srcId="{20F2FE96-2958-48F7-82A8-C4A0DCD35FC0}" destId="{B0F78829-FF09-4D33-80D7-05EF9847DB7E}" srcOrd="3" destOrd="0" presId="urn:microsoft.com/office/officeart/2005/8/layout/vList5"/>
    <dgm:cxn modelId="{2B319B2F-EBD1-4D47-ADB0-0ADC990FF05E}" type="presParOf" srcId="{20F2FE96-2958-48F7-82A8-C4A0DCD35FC0}" destId="{3923CA52-254E-4142-BA8C-7CFDEF7B4BBF}" srcOrd="4" destOrd="0" presId="urn:microsoft.com/office/officeart/2005/8/layout/vList5"/>
    <dgm:cxn modelId="{0986446F-0B0B-43EC-952B-6DE8BA91B8B2}" type="presParOf" srcId="{3923CA52-254E-4142-BA8C-7CFDEF7B4BBF}" destId="{9AF0ADFB-105D-4C4B-A67A-F3EADDABE974}" srcOrd="0" destOrd="0" presId="urn:microsoft.com/office/officeart/2005/8/layout/vList5"/>
    <dgm:cxn modelId="{A1ADE43B-767C-4E05-AF1F-3CF5FCC1C32F}" type="presParOf" srcId="{3923CA52-254E-4142-BA8C-7CFDEF7B4BBF}" destId="{F715EED7-03DE-40BE-8FBD-034B0044103A}" srcOrd="1" destOrd="0" presId="urn:microsoft.com/office/officeart/2005/8/layout/vList5"/>
    <dgm:cxn modelId="{82D2D40F-861D-4339-97EB-8EA26363DF30}" type="presParOf" srcId="{20F2FE96-2958-48F7-82A8-C4A0DCD35FC0}" destId="{F3201FF6-C0D7-4335-80B3-B2E69BE7D2E5}" srcOrd="5" destOrd="0" presId="urn:microsoft.com/office/officeart/2005/8/layout/vList5"/>
    <dgm:cxn modelId="{98A19A07-B667-419D-A875-710217B64CB7}" type="presParOf" srcId="{20F2FE96-2958-48F7-82A8-C4A0DCD35FC0}" destId="{117CBB92-BF40-43D3-810C-475635FC9061}" srcOrd="6" destOrd="0" presId="urn:microsoft.com/office/officeart/2005/8/layout/vList5"/>
    <dgm:cxn modelId="{F42EB61C-40EC-4F99-AE98-3A28262CBAB8}" type="presParOf" srcId="{117CBB92-BF40-43D3-810C-475635FC9061}" destId="{DB31A6FC-B199-4357-B12B-5E1DF8888404}" srcOrd="0" destOrd="0" presId="urn:microsoft.com/office/officeart/2005/8/layout/vList5"/>
    <dgm:cxn modelId="{D59D7C3F-E3F9-40EB-ADD9-06C2F82239C5}" type="presParOf" srcId="{117CBB92-BF40-43D3-810C-475635FC9061}" destId="{70E41615-DB6F-41F3-8887-91C35548DEAE}" srcOrd="1" destOrd="0" presId="urn:microsoft.com/office/officeart/2005/8/layout/vList5"/>
    <dgm:cxn modelId="{F12950B8-1911-4C51-A035-6DB9BD478E3C}" type="presParOf" srcId="{20F2FE96-2958-48F7-82A8-C4A0DCD35FC0}" destId="{1A774290-293D-4CCA-9415-2C530A36EE5A}" srcOrd="7" destOrd="0" presId="urn:microsoft.com/office/officeart/2005/8/layout/vList5"/>
    <dgm:cxn modelId="{576B9A87-51C5-44EC-A474-BA186A76EABB}" type="presParOf" srcId="{20F2FE96-2958-48F7-82A8-C4A0DCD35FC0}" destId="{7894CCA0-6453-42EA-A101-A573D3D5FD5C}" srcOrd="8" destOrd="0" presId="urn:microsoft.com/office/officeart/2005/8/layout/vList5"/>
    <dgm:cxn modelId="{01C26350-52E6-44E9-BD07-9CF5877E6BD1}" type="presParOf" srcId="{7894CCA0-6453-42EA-A101-A573D3D5FD5C}" destId="{C6D5FF21-40A1-41AF-95C3-0DFA83832BD7}" srcOrd="0" destOrd="0" presId="urn:microsoft.com/office/officeart/2005/8/layout/vList5"/>
    <dgm:cxn modelId="{2E2826AB-B2B3-4D4F-B59E-10A62940CADD}" type="presParOf" srcId="{7894CCA0-6453-42EA-A101-A573D3D5FD5C}" destId="{4A9CB2EF-F700-46A4-872E-E47ADC3201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42BA32-5267-42B1-BE18-52D2B96CAAC8}" type="doc">
      <dgm:prSet loTypeId="urn:microsoft.com/office/officeart/2005/8/layout/pList1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33BAF-84D0-478A-8204-C89373918B48}">
      <dgm:prSet phldrT="[Text]"/>
      <dgm:spPr/>
      <dgm:t>
        <a:bodyPr/>
        <a:lstStyle/>
        <a:p>
          <a:pPr algn="ctr"/>
          <a:r>
            <a:rPr lang="sr-Latn-RS" b="1" dirty="0" smtClean="0">
              <a:solidFill>
                <a:schemeClr val="bg1"/>
              </a:solidFill>
            </a:rPr>
            <a:t>PSIHOLOŠKI ASPEKTI UČENJA</a:t>
          </a:r>
          <a:endParaRPr lang="en-US" b="1" dirty="0">
            <a:solidFill>
              <a:schemeClr val="bg1"/>
            </a:solidFill>
          </a:endParaRPr>
        </a:p>
      </dgm:t>
    </dgm:pt>
    <dgm:pt modelId="{B9BE0267-D32B-4743-90B7-ADC609FE11AA}" type="parTrans" cxnId="{06495BC8-CAA9-49E5-A74F-0156B25DF4E6}">
      <dgm:prSet/>
      <dgm:spPr/>
      <dgm:t>
        <a:bodyPr/>
        <a:lstStyle/>
        <a:p>
          <a:pPr algn="ctr"/>
          <a:endParaRPr lang="en-US"/>
        </a:p>
      </dgm:t>
    </dgm:pt>
    <dgm:pt modelId="{E21FFCAB-CEF9-44AF-931F-8672C41558D9}" type="sibTrans" cxnId="{06495BC8-CAA9-49E5-A74F-0156B25DF4E6}">
      <dgm:prSet/>
      <dgm:spPr/>
      <dgm:t>
        <a:bodyPr/>
        <a:lstStyle/>
        <a:p>
          <a:pPr algn="ctr"/>
          <a:endParaRPr lang="en-US"/>
        </a:p>
      </dgm:t>
    </dgm:pt>
    <dgm:pt modelId="{EA1B1F31-AE91-4985-B257-FDAED465E149}">
      <dgm:prSet phldrT="[Text]"/>
      <dgm:spPr/>
      <dgm:t>
        <a:bodyPr/>
        <a:lstStyle/>
        <a:p>
          <a:pPr algn="ctr"/>
          <a:r>
            <a: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PRIMENA DRUŠTVENIH IGARA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95293-2D03-410B-B2D1-78A5BBE94157}" type="parTrans" cxnId="{4E139C93-4E0A-403F-89C7-0A77C1072566}">
      <dgm:prSet/>
      <dgm:spPr/>
      <dgm:t>
        <a:bodyPr/>
        <a:lstStyle/>
        <a:p>
          <a:pPr algn="ctr"/>
          <a:endParaRPr lang="en-US"/>
        </a:p>
      </dgm:t>
    </dgm:pt>
    <dgm:pt modelId="{15795B9E-825C-415E-85EE-79DB1E8430F1}" type="sibTrans" cxnId="{4E139C93-4E0A-403F-89C7-0A77C1072566}">
      <dgm:prSet/>
      <dgm:spPr/>
      <dgm:t>
        <a:bodyPr/>
        <a:lstStyle/>
        <a:p>
          <a:pPr algn="ctr"/>
          <a:endParaRPr lang="en-US"/>
        </a:p>
      </dgm:t>
    </dgm:pt>
    <dgm:pt modelId="{3C14AEB1-05F4-47CB-995C-F9208095C4ED}">
      <dgm:prSet phldrT="[Text]"/>
      <dgm:spPr/>
      <dgm:t>
        <a:bodyPr/>
        <a:lstStyle/>
        <a:p>
          <a:pPr algn="ctr"/>
          <a:r>
            <a: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PRIMENA RAČUNARSKIH IGARA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919A9C-2071-47F4-A824-7126F73126D0}" type="parTrans" cxnId="{DCAF9EAF-6524-4BB4-9BC5-D252BBC9C017}">
      <dgm:prSet/>
      <dgm:spPr/>
      <dgm:t>
        <a:bodyPr/>
        <a:lstStyle/>
        <a:p>
          <a:pPr algn="ctr"/>
          <a:endParaRPr lang="en-US"/>
        </a:p>
      </dgm:t>
    </dgm:pt>
    <dgm:pt modelId="{3CFAB0B4-83DA-4543-8182-29C29D97B7F5}" type="sibTrans" cxnId="{DCAF9EAF-6524-4BB4-9BC5-D252BBC9C017}">
      <dgm:prSet/>
      <dgm:spPr/>
      <dgm:t>
        <a:bodyPr/>
        <a:lstStyle/>
        <a:p>
          <a:pPr algn="ctr"/>
          <a:endParaRPr lang="en-US"/>
        </a:p>
      </dgm:t>
    </dgm:pt>
    <dgm:pt modelId="{F08CFBBA-8619-43C9-B5EB-18EFA9E8CEDB}">
      <dgm:prSet phldrT="[Text]"/>
      <dgm:spPr/>
      <dgm:t>
        <a:bodyPr/>
        <a:lstStyle/>
        <a:p>
          <a:pPr algn="ctr"/>
          <a:r>
            <a: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PRIMENA PLAKATA I ORIGAMIJA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372664-D30E-4B63-894E-47215B4CE4B6}" type="parTrans" cxnId="{FDC8BDCE-997F-4025-9E26-2A9932104ED0}">
      <dgm:prSet/>
      <dgm:spPr/>
      <dgm:t>
        <a:bodyPr/>
        <a:lstStyle/>
        <a:p>
          <a:pPr algn="ctr"/>
          <a:endParaRPr lang="en-US"/>
        </a:p>
      </dgm:t>
    </dgm:pt>
    <dgm:pt modelId="{3BB03067-4538-463A-A756-170426BADC04}" type="sibTrans" cxnId="{FDC8BDCE-997F-4025-9E26-2A9932104ED0}">
      <dgm:prSet/>
      <dgm:spPr/>
      <dgm:t>
        <a:bodyPr/>
        <a:lstStyle/>
        <a:p>
          <a:pPr algn="ctr"/>
          <a:endParaRPr lang="en-US"/>
        </a:p>
      </dgm:t>
    </dgm:pt>
    <dgm:pt modelId="{8266A553-3A4F-45D4-B3B2-5F2C6ADD39CA}" type="pres">
      <dgm:prSet presAssocID="{AA42BA32-5267-42B1-BE18-52D2B96CAA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E9D88-8F9C-460A-944A-3C9DA757CC97}" type="pres">
      <dgm:prSet presAssocID="{1C933BAF-84D0-478A-8204-C89373918B48}" presName="compNode" presStyleCnt="0"/>
      <dgm:spPr/>
      <dgm:t>
        <a:bodyPr/>
        <a:lstStyle/>
        <a:p>
          <a:endParaRPr lang="en-US"/>
        </a:p>
      </dgm:t>
    </dgm:pt>
    <dgm:pt modelId="{131E043C-897B-4F89-B9DD-344E2366B3D3}" type="pres">
      <dgm:prSet presAssocID="{1C933BAF-84D0-478A-8204-C89373918B48}" presName="pictRect" presStyleLbl="node1" presStyleIdx="0" presStyleCnt="4" custLinFactNeighborX="-12631" custLinFactNeighborY="208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1A64B2A1-4559-4A9E-9FD2-6693E66A5D11}" type="pres">
      <dgm:prSet presAssocID="{1C933BAF-84D0-478A-8204-C89373918B48}" presName="textRect" presStyleLbl="revTx" presStyleIdx="0" presStyleCnt="4" custLinFactNeighborX="-9956" custLinFactNeighborY="33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33C3C-B13A-49AF-A2A4-9548F3B593C9}" type="pres">
      <dgm:prSet presAssocID="{E21FFCAB-CEF9-44AF-931F-8672C41558D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0A5E6AA-BDC9-4F13-96E9-913FB87D1204}" type="pres">
      <dgm:prSet presAssocID="{EA1B1F31-AE91-4985-B257-FDAED465E149}" presName="compNode" presStyleCnt="0"/>
      <dgm:spPr/>
      <dgm:t>
        <a:bodyPr/>
        <a:lstStyle/>
        <a:p>
          <a:endParaRPr lang="en-US"/>
        </a:p>
      </dgm:t>
    </dgm:pt>
    <dgm:pt modelId="{4598FCB5-654C-489B-BB89-4001B339388E}" type="pres">
      <dgm:prSet presAssocID="{EA1B1F31-AE91-4985-B257-FDAED465E149}" presName="pictRect" presStyleLbl="node1" presStyleIdx="1" presStyleCnt="4" custLinFactNeighborX="8476" custLinFactNeighborY="2083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2FC3B5A8-B2AD-4AB4-842F-5233567A5054}" type="pres">
      <dgm:prSet presAssocID="{EA1B1F31-AE91-4985-B257-FDAED465E149}" presName="textRect" presStyleLbl="revTx" presStyleIdx="1" presStyleCnt="4" custLinFactNeighborX="8476" custLinFactNeighborY="33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39890-5467-4F02-B193-77E895994AE5}" type="pres">
      <dgm:prSet presAssocID="{15795B9E-825C-415E-85EE-79DB1E8430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EC3DA18-C459-41E9-95EB-E354C6A95407}" type="pres">
      <dgm:prSet presAssocID="{3C14AEB1-05F4-47CB-995C-F9208095C4ED}" presName="compNode" presStyleCnt="0"/>
      <dgm:spPr/>
      <dgm:t>
        <a:bodyPr/>
        <a:lstStyle/>
        <a:p>
          <a:endParaRPr lang="en-US"/>
        </a:p>
      </dgm:t>
    </dgm:pt>
    <dgm:pt modelId="{768A1AF8-96B2-4394-84E4-ADF48AF1E719}" type="pres">
      <dgm:prSet presAssocID="{3C14AEB1-05F4-47CB-995C-F9208095C4ED}" presName="pictRect" presStyleLbl="node1" presStyleIdx="2" presStyleCnt="4" custLinFactNeighborX="-12631" custLinFactNeighborY="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56E09FB2-49C7-4400-8CBF-8A6729E93BEC}" type="pres">
      <dgm:prSet presAssocID="{3C14AEB1-05F4-47CB-995C-F9208095C4ED}" presName="textRect" presStyleLbl="revTx" presStyleIdx="2" presStyleCnt="4" custLinFactNeighborX="-9956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5F650-9CEF-4FB4-B3BD-1137779C9E5A}" type="pres">
      <dgm:prSet presAssocID="{3CFAB0B4-83DA-4543-8182-29C29D97B7F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203DF4-0F67-4F39-87C7-FC0CAC46A240}" type="pres">
      <dgm:prSet presAssocID="{F08CFBBA-8619-43C9-B5EB-18EFA9E8CEDB}" presName="compNode" presStyleCnt="0"/>
      <dgm:spPr/>
      <dgm:t>
        <a:bodyPr/>
        <a:lstStyle/>
        <a:p>
          <a:endParaRPr lang="en-US"/>
        </a:p>
      </dgm:t>
    </dgm:pt>
    <dgm:pt modelId="{BDC83750-D46B-42EC-8076-C433CE148CC2}" type="pres">
      <dgm:prSet presAssocID="{F08CFBBA-8619-43C9-B5EB-18EFA9E8CEDB}" presName="pictRect" presStyleLbl="node1" presStyleIdx="3" presStyleCnt="4" custLinFactNeighborX="11151" custLinFactNeighborY="4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07D5BE06-7027-4E1F-B8A6-9DD445D23083}" type="pres">
      <dgm:prSet presAssocID="{F08CFBBA-8619-43C9-B5EB-18EFA9E8CEDB}" presName="textRect" presStyleLbl="revTx" presStyleIdx="3" presStyleCnt="4" custLinFactNeighborX="11151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F9EAF-6524-4BB4-9BC5-D252BBC9C017}" srcId="{AA42BA32-5267-42B1-BE18-52D2B96CAAC8}" destId="{3C14AEB1-05F4-47CB-995C-F9208095C4ED}" srcOrd="2" destOrd="0" parTransId="{82919A9C-2071-47F4-A824-7126F73126D0}" sibTransId="{3CFAB0B4-83DA-4543-8182-29C29D97B7F5}"/>
    <dgm:cxn modelId="{06495BC8-CAA9-49E5-A74F-0156B25DF4E6}" srcId="{AA42BA32-5267-42B1-BE18-52D2B96CAAC8}" destId="{1C933BAF-84D0-478A-8204-C89373918B48}" srcOrd="0" destOrd="0" parTransId="{B9BE0267-D32B-4743-90B7-ADC609FE11AA}" sibTransId="{E21FFCAB-CEF9-44AF-931F-8672C41558D9}"/>
    <dgm:cxn modelId="{33A6319A-CBB0-44CF-B4BC-B4B89C2132A8}" type="presOf" srcId="{3C14AEB1-05F4-47CB-995C-F9208095C4ED}" destId="{56E09FB2-49C7-4400-8CBF-8A6729E93BEC}" srcOrd="0" destOrd="0" presId="urn:microsoft.com/office/officeart/2005/8/layout/pList1#1"/>
    <dgm:cxn modelId="{2309B53D-2894-46D5-ACA1-EB5D6193C1C1}" type="presOf" srcId="{F08CFBBA-8619-43C9-B5EB-18EFA9E8CEDB}" destId="{07D5BE06-7027-4E1F-B8A6-9DD445D23083}" srcOrd="0" destOrd="0" presId="urn:microsoft.com/office/officeart/2005/8/layout/pList1#1"/>
    <dgm:cxn modelId="{C5424709-A141-43EE-8584-2EA9449A1908}" type="presOf" srcId="{EA1B1F31-AE91-4985-B257-FDAED465E149}" destId="{2FC3B5A8-B2AD-4AB4-842F-5233567A5054}" srcOrd="0" destOrd="0" presId="urn:microsoft.com/office/officeart/2005/8/layout/pList1#1"/>
    <dgm:cxn modelId="{4E139C93-4E0A-403F-89C7-0A77C1072566}" srcId="{AA42BA32-5267-42B1-BE18-52D2B96CAAC8}" destId="{EA1B1F31-AE91-4985-B257-FDAED465E149}" srcOrd="1" destOrd="0" parTransId="{9B495293-2D03-410B-B2D1-78A5BBE94157}" sibTransId="{15795B9E-825C-415E-85EE-79DB1E8430F1}"/>
    <dgm:cxn modelId="{8E504011-BFCD-4D3D-B5CF-91FC2741F274}" type="presOf" srcId="{15795B9E-825C-415E-85EE-79DB1E8430F1}" destId="{9E139890-5467-4F02-B193-77E895994AE5}" srcOrd="0" destOrd="0" presId="urn:microsoft.com/office/officeart/2005/8/layout/pList1#1"/>
    <dgm:cxn modelId="{FDC8BDCE-997F-4025-9E26-2A9932104ED0}" srcId="{AA42BA32-5267-42B1-BE18-52D2B96CAAC8}" destId="{F08CFBBA-8619-43C9-B5EB-18EFA9E8CEDB}" srcOrd="3" destOrd="0" parTransId="{B4372664-D30E-4B63-894E-47215B4CE4B6}" sibTransId="{3BB03067-4538-463A-A756-170426BADC04}"/>
    <dgm:cxn modelId="{0FBC37EB-757B-4315-842F-C58AE14B697B}" type="presOf" srcId="{1C933BAF-84D0-478A-8204-C89373918B48}" destId="{1A64B2A1-4559-4A9E-9FD2-6693E66A5D11}" srcOrd="0" destOrd="0" presId="urn:microsoft.com/office/officeart/2005/8/layout/pList1#1"/>
    <dgm:cxn modelId="{1D0C748F-5415-4B7C-9B28-131FD79D11E2}" type="presOf" srcId="{3CFAB0B4-83DA-4543-8182-29C29D97B7F5}" destId="{E315F650-9CEF-4FB4-B3BD-1137779C9E5A}" srcOrd="0" destOrd="0" presId="urn:microsoft.com/office/officeart/2005/8/layout/pList1#1"/>
    <dgm:cxn modelId="{A5861FE8-049D-4E9A-8E56-6C5044F0D8EC}" type="presOf" srcId="{E21FFCAB-CEF9-44AF-931F-8672C41558D9}" destId="{3C333C3C-B13A-49AF-A2A4-9548F3B593C9}" srcOrd="0" destOrd="0" presId="urn:microsoft.com/office/officeart/2005/8/layout/pList1#1"/>
    <dgm:cxn modelId="{00A6EA66-3690-44D7-9D3A-E7F58F1E964B}" type="presOf" srcId="{AA42BA32-5267-42B1-BE18-52D2B96CAAC8}" destId="{8266A553-3A4F-45D4-B3B2-5F2C6ADD39CA}" srcOrd="0" destOrd="0" presId="urn:microsoft.com/office/officeart/2005/8/layout/pList1#1"/>
    <dgm:cxn modelId="{4B1DE2B4-AB48-416F-9CAF-3B74C4A978A1}" type="presParOf" srcId="{8266A553-3A4F-45D4-B3B2-5F2C6ADD39CA}" destId="{E9CE9D88-8F9C-460A-944A-3C9DA757CC97}" srcOrd="0" destOrd="0" presId="urn:microsoft.com/office/officeart/2005/8/layout/pList1#1"/>
    <dgm:cxn modelId="{22EFA1DB-414C-44B5-B7E2-10C5066817D3}" type="presParOf" srcId="{E9CE9D88-8F9C-460A-944A-3C9DA757CC97}" destId="{131E043C-897B-4F89-B9DD-344E2366B3D3}" srcOrd="0" destOrd="0" presId="urn:microsoft.com/office/officeart/2005/8/layout/pList1#1"/>
    <dgm:cxn modelId="{31A8C460-EE00-4B1C-971D-6B15D7F76F15}" type="presParOf" srcId="{E9CE9D88-8F9C-460A-944A-3C9DA757CC97}" destId="{1A64B2A1-4559-4A9E-9FD2-6693E66A5D11}" srcOrd="1" destOrd="0" presId="urn:microsoft.com/office/officeart/2005/8/layout/pList1#1"/>
    <dgm:cxn modelId="{0728FBD7-DAC1-4331-9129-20B0EF1D8C4E}" type="presParOf" srcId="{8266A553-3A4F-45D4-B3B2-5F2C6ADD39CA}" destId="{3C333C3C-B13A-49AF-A2A4-9548F3B593C9}" srcOrd="1" destOrd="0" presId="urn:microsoft.com/office/officeart/2005/8/layout/pList1#1"/>
    <dgm:cxn modelId="{7E4B0EA6-2EC7-47F9-A711-E5FC129409A7}" type="presParOf" srcId="{8266A553-3A4F-45D4-B3B2-5F2C6ADD39CA}" destId="{90A5E6AA-BDC9-4F13-96E9-913FB87D1204}" srcOrd="2" destOrd="0" presId="urn:microsoft.com/office/officeart/2005/8/layout/pList1#1"/>
    <dgm:cxn modelId="{2ECC0571-4644-4065-B724-15D40A7C9EAE}" type="presParOf" srcId="{90A5E6AA-BDC9-4F13-96E9-913FB87D1204}" destId="{4598FCB5-654C-489B-BB89-4001B339388E}" srcOrd="0" destOrd="0" presId="urn:microsoft.com/office/officeart/2005/8/layout/pList1#1"/>
    <dgm:cxn modelId="{E3FAF32A-AEFC-49D4-93DD-6AA424792B6E}" type="presParOf" srcId="{90A5E6AA-BDC9-4F13-96E9-913FB87D1204}" destId="{2FC3B5A8-B2AD-4AB4-842F-5233567A5054}" srcOrd="1" destOrd="0" presId="urn:microsoft.com/office/officeart/2005/8/layout/pList1#1"/>
    <dgm:cxn modelId="{4BF8E26E-15EC-4FBE-8ECD-266143D767C1}" type="presParOf" srcId="{8266A553-3A4F-45D4-B3B2-5F2C6ADD39CA}" destId="{9E139890-5467-4F02-B193-77E895994AE5}" srcOrd="3" destOrd="0" presId="urn:microsoft.com/office/officeart/2005/8/layout/pList1#1"/>
    <dgm:cxn modelId="{C80D7678-0ADE-468A-A17B-C99E754791AF}" type="presParOf" srcId="{8266A553-3A4F-45D4-B3B2-5F2C6ADD39CA}" destId="{DEC3DA18-C459-41E9-95EB-E354C6A95407}" srcOrd="4" destOrd="0" presId="urn:microsoft.com/office/officeart/2005/8/layout/pList1#1"/>
    <dgm:cxn modelId="{0167532D-E832-4FBD-87A8-D3EBACAAFD12}" type="presParOf" srcId="{DEC3DA18-C459-41E9-95EB-E354C6A95407}" destId="{768A1AF8-96B2-4394-84E4-ADF48AF1E719}" srcOrd="0" destOrd="0" presId="urn:microsoft.com/office/officeart/2005/8/layout/pList1#1"/>
    <dgm:cxn modelId="{32F8B9E0-5CC6-44D9-9DE9-EADE36C440D5}" type="presParOf" srcId="{DEC3DA18-C459-41E9-95EB-E354C6A95407}" destId="{56E09FB2-49C7-4400-8CBF-8A6729E93BEC}" srcOrd="1" destOrd="0" presId="urn:microsoft.com/office/officeart/2005/8/layout/pList1#1"/>
    <dgm:cxn modelId="{F2A0FCE3-CA6E-4073-9263-80346411DE2F}" type="presParOf" srcId="{8266A553-3A4F-45D4-B3B2-5F2C6ADD39CA}" destId="{E315F650-9CEF-4FB4-B3BD-1137779C9E5A}" srcOrd="5" destOrd="0" presId="urn:microsoft.com/office/officeart/2005/8/layout/pList1#1"/>
    <dgm:cxn modelId="{1FE0BD5C-6101-46A8-8CE6-4B38905F7F7B}" type="presParOf" srcId="{8266A553-3A4F-45D4-B3B2-5F2C6ADD39CA}" destId="{1B203DF4-0F67-4F39-87C7-FC0CAC46A240}" srcOrd="6" destOrd="0" presId="urn:microsoft.com/office/officeart/2005/8/layout/pList1#1"/>
    <dgm:cxn modelId="{A1F3417D-E4EF-47B2-8FFE-36BA1CA292FE}" type="presParOf" srcId="{1B203DF4-0F67-4F39-87C7-FC0CAC46A240}" destId="{BDC83750-D46B-42EC-8076-C433CE148CC2}" srcOrd="0" destOrd="0" presId="urn:microsoft.com/office/officeart/2005/8/layout/pList1#1"/>
    <dgm:cxn modelId="{B853B8C8-C860-428E-BE5E-D08632561282}" type="presParOf" srcId="{1B203DF4-0F67-4F39-87C7-FC0CAC46A240}" destId="{07D5BE06-7027-4E1F-B8A6-9DD445D23083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DD1EC5-8B88-46C9-A43A-1221C05BD377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52475F-B9CF-4D3E-BBFD-8586199226EA}">
      <dgm:prSet phldrT="[Text]" custT="1"/>
      <dgm:spPr/>
      <dgm:t>
        <a:bodyPr/>
        <a:lstStyle/>
        <a:p>
          <a:r>
            <a:rPr lang="sr-Latn-R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UČENJE</a:t>
          </a:r>
          <a:endParaRPr lang="en-US" sz="18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0B6397-F93F-43E1-882B-0ACA57B2E8EE}" type="parTrans" cxnId="{9FBDCC12-BB62-40C7-84B0-889A2506B810}">
      <dgm:prSet/>
      <dgm:spPr/>
      <dgm:t>
        <a:bodyPr/>
        <a:lstStyle/>
        <a:p>
          <a:endParaRPr lang="en-US"/>
        </a:p>
      </dgm:t>
    </dgm:pt>
    <dgm:pt modelId="{468F685C-CF12-4B25-B93F-34E739759230}" type="sibTrans" cxnId="{9FBDCC12-BB62-40C7-84B0-889A2506B810}">
      <dgm:prSet/>
      <dgm:spPr/>
      <dgm:t>
        <a:bodyPr/>
        <a:lstStyle/>
        <a:p>
          <a:endParaRPr lang="en-US" dirty="0"/>
        </a:p>
      </dgm:t>
    </dgm:pt>
    <dgm:pt modelId="{47A72DA2-F1E6-4FA6-8A51-0E0681B68B2A}">
      <dgm:prSet phldrT="[Text]" custT="1"/>
      <dgm:spPr/>
      <dgm:t>
        <a:bodyPr/>
        <a:lstStyle/>
        <a:p>
          <a:r>
            <a:rPr lang="sr-Latn-R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RAZVOJNI NIVOI</a:t>
          </a:r>
          <a:endParaRPr lang="en-US" sz="18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E48145-BBCB-451C-8BC2-70EFC7E8EA5A}" type="parTrans" cxnId="{D80482B2-C97C-4A51-8CF7-9235DCCC51A0}">
      <dgm:prSet/>
      <dgm:spPr/>
      <dgm:t>
        <a:bodyPr/>
        <a:lstStyle/>
        <a:p>
          <a:endParaRPr lang="en-US"/>
        </a:p>
      </dgm:t>
    </dgm:pt>
    <dgm:pt modelId="{C7F65C86-839D-4610-8E46-7D441523299F}" type="sibTrans" cxnId="{D80482B2-C97C-4A51-8CF7-9235DCCC51A0}">
      <dgm:prSet/>
      <dgm:spPr/>
      <dgm:t>
        <a:bodyPr/>
        <a:lstStyle/>
        <a:p>
          <a:endParaRPr lang="en-US" dirty="0"/>
        </a:p>
      </dgm:t>
    </dgm:pt>
    <dgm:pt modelId="{07374035-1894-4990-9FBF-62C1D5BF052B}">
      <dgm:prSet phldrT="[Text]" custT="1"/>
      <dgm:spPr/>
      <dgm:t>
        <a:bodyPr/>
        <a:lstStyle/>
        <a:p>
          <a:r>
            <a:rPr lang="sr-Latn-RS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KREATIVNOST</a:t>
          </a:r>
          <a:endParaRPr lang="en-US" sz="16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93C090-17B0-471F-8467-6C07E48BDD90}" type="parTrans" cxnId="{C52F1BC5-49FB-4AAC-A255-EF0F8C1CF26F}">
      <dgm:prSet/>
      <dgm:spPr/>
      <dgm:t>
        <a:bodyPr/>
        <a:lstStyle/>
        <a:p>
          <a:endParaRPr lang="en-US"/>
        </a:p>
      </dgm:t>
    </dgm:pt>
    <dgm:pt modelId="{60467141-46A0-4A89-B54D-16E8D3242C99}" type="sibTrans" cxnId="{C52F1BC5-49FB-4AAC-A255-EF0F8C1CF26F}">
      <dgm:prSet/>
      <dgm:spPr/>
      <dgm:t>
        <a:bodyPr/>
        <a:lstStyle/>
        <a:p>
          <a:endParaRPr lang="en-US" dirty="0"/>
        </a:p>
      </dgm:t>
    </dgm:pt>
    <dgm:pt modelId="{CC568069-F138-4730-934E-FCFD1E0DD649}">
      <dgm:prSet phldrT="[Text]" custT="1"/>
      <dgm:spPr/>
      <dgm:t>
        <a:bodyPr/>
        <a:lstStyle/>
        <a:p>
          <a:r>
            <a:rPr lang="sr-Latn-R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PAMĆENJE</a:t>
          </a:r>
          <a:endParaRPr lang="en-US" sz="20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037EB-90B2-46F8-AC5E-86F8E28EF1F7}" type="parTrans" cxnId="{71EF31FD-8016-4476-8DEF-5FC3B4B2DD29}">
      <dgm:prSet/>
      <dgm:spPr/>
      <dgm:t>
        <a:bodyPr/>
        <a:lstStyle/>
        <a:p>
          <a:endParaRPr lang="en-US"/>
        </a:p>
      </dgm:t>
    </dgm:pt>
    <dgm:pt modelId="{E715CB5D-419D-4F0B-8756-18DD4E6090CB}" type="sibTrans" cxnId="{71EF31FD-8016-4476-8DEF-5FC3B4B2DD29}">
      <dgm:prSet/>
      <dgm:spPr/>
      <dgm:t>
        <a:bodyPr/>
        <a:lstStyle/>
        <a:p>
          <a:endParaRPr lang="en-US" dirty="0"/>
        </a:p>
      </dgm:t>
    </dgm:pt>
    <dgm:pt modelId="{C4C1550E-777F-4758-880D-ACC062215DD3}">
      <dgm:prSet phldrT="[Text]" custT="1"/>
      <dgm:spPr/>
      <dgm:t>
        <a:bodyPr/>
        <a:lstStyle/>
        <a:p>
          <a:r>
            <a:rPr lang="sr-Latn-R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INKLUZIJA</a:t>
          </a:r>
          <a:endParaRPr lang="en-US" sz="18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6BFDA9-4779-4137-A6AB-04A41B1AE19B}" type="parTrans" cxnId="{9BB2FBCC-4F91-4039-A123-C56A21487ACE}">
      <dgm:prSet/>
      <dgm:spPr/>
      <dgm:t>
        <a:bodyPr/>
        <a:lstStyle/>
        <a:p>
          <a:endParaRPr lang="en-US"/>
        </a:p>
      </dgm:t>
    </dgm:pt>
    <dgm:pt modelId="{ACD6BA7D-13C7-4DB8-8AAD-51993A0B9038}" type="sibTrans" cxnId="{9BB2FBCC-4F91-4039-A123-C56A21487ACE}">
      <dgm:prSet/>
      <dgm:spPr/>
      <dgm:t>
        <a:bodyPr/>
        <a:lstStyle/>
        <a:p>
          <a:endParaRPr lang="en-US" dirty="0"/>
        </a:p>
      </dgm:t>
    </dgm:pt>
    <dgm:pt modelId="{F9ADD843-ED95-4045-AA06-7EE0B764776D}" type="pres">
      <dgm:prSet presAssocID="{DDDD1EC5-8B88-46C9-A43A-1221C05BD3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F06C74-70C5-4407-8CEA-A1E517EE07DA}" type="pres">
      <dgm:prSet presAssocID="{6E52475F-B9CF-4D3E-BBFD-8586199226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C843F-7F9F-47A9-AF47-D506323FDB7A}" type="pres">
      <dgm:prSet presAssocID="{468F685C-CF12-4B25-B93F-34E739759230}" presName="sibTrans" presStyleLbl="sibTrans2D1" presStyleIdx="0" presStyleCnt="5" custScaleX="172707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F11C750-E654-4C3C-B7AB-E28381F6A22A}" type="pres">
      <dgm:prSet presAssocID="{468F685C-CF12-4B25-B93F-34E73975923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AD1A3C6-4A5C-4729-8AE2-6E7CFFD024CA}" type="pres">
      <dgm:prSet presAssocID="{47A72DA2-F1E6-4FA6-8A51-0E0681B68B2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8F949-780B-46CE-BA9F-947F09E9385C}" type="pres">
      <dgm:prSet presAssocID="{C7F65C86-839D-4610-8E46-7D441523299F}" presName="sibTrans" presStyleLbl="sibTrans2D1" presStyleIdx="1" presStyleCnt="5" custScaleX="17851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A498A0D4-098E-4386-B735-A2FEB558A716}" type="pres">
      <dgm:prSet presAssocID="{C7F65C86-839D-4610-8E46-7D441523299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4688829-AB6D-457E-B184-C126992C0CC0}" type="pres">
      <dgm:prSet presAssocID="{07374035-1894-4990-9FBF-62C1D5BF052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EABD7-B8FF-4A8E-9B76-0673FBE5362C}" type="pres">
      <dgm:prSet presAssocID="{60467141-46A0-4A89-B54D-16E8D3242C99}" presName="sibTrans" presStyleLbl="sibTrans2D1" presStyleIdx="2" presStyleCnt="5" custScaleX="18132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A737487C-B18F-445C-913C-DEEC61926549}" type="pres">
      <dgm:prSet presAssocID="{60467141-46A0-4A89-B54D-16E8D3242C9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B747BD0-9525-42CF-8DB6-DF72D51B64AB}" type="pres">
      <dgm:prSet presAssocID="{CC568069-F138-4730-934E-FCFD1E0DD6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EB6CE-EF59-48F7-BC8A-7DE0C7EAF0AD}" type="pres">
      <dgm:prSet presAssocID="{E715CB5D-419D-4F0B-8756-18DD4E6090CB}" presName="sibTrans" presStyleLbl="sibTrans2D1" presStyleIdx="3" presStyleCnt="5" custScaleX="16988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DF388D54-A01C-4A25-9EE3-DE5C72F7E155}" type="pres">
      <dgm:prSet presAssocID="{E715CB5D-419D-4F0B-8756-18DD4E6090C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B3D87E-2AA1-49F8-B3A1-CADFD5F4CAEA}" type="pres">
      <dgm:prSet presAssocID="{C4C1550E-777F-4758-880D-ACC062215DD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4E1D4-FA1C-4846-8FEF-4A6DF5B2384D}" type="pres">
      <dgm:prSet presAssocID="{ACD6BA7D-13C7-4DB8-8AAD-51993A0B9038}" presName="sibTrans" presStyleLbl="sibTrans2D1" presStyleIdx="4" presStyleCnt="5" custScaleX="170769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CBF88334-780B-467D-83FB-7A58AAF85856}" type="pres">
      <dgm:prSet presAssocID="{ACD6BA7D-13C7-4DB8-8AAD-51993A0B903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FBB15B4-AF8C-4A58-AFCF-556492270A9A}" type="presOf" srcId="{07374035-1894-4990-9FBF-62C1D5BF052B}" destId="{C4688829-AB6D-457E-B184-C126992C0CC0}" srcOrd="0" destOrd="0" presId="urn:microsoft.com/office/officeart/2005/8/layout/cycle2"/>
    <dgm:cxn modelId="{55400585-3602-4449-BBCE-F268F2DBFF58}" type="presOf" srcId="{47A72DA2-F1E6-4FA6-8A51-0E0681B68B2A}" destId="{2AD1A3C6-4A5C-4729-8AE2-6E7CFFD024CA}" srcOrd="0" destOrd="0" presId="urn:microsoft.com/office/officeart/2005/8/layout/cycle2"/>
    <dgm:cxn modelId="{C52F1BC5-49FB-4AAC-A255-EF0F8C1CF26F}" srcId="{DDDD1EC5-8B88-46C9-A43A-1221C05BD377}" destId="{07374035-1894-4990-9FBF-62C1D5BF052B}" srcOrd="2" destOrd="0" parTransId="{8D93C090-17B0-471F-8467-6C07E48BDD90}" sibTransId="{60467141-46A0-4A89-B54D-16E8D3242C99}"/>
    <dgm:cxn modelId="{4A379043-F23D-4AC4-BCBB-BDF133B412A2}" type="presOf" srcId="{60467141-46A0-4A89-B54D-16E8D3242C99}" destId="{A81EABD7-B8FF-4A8E-9B76-0673FBE5362C}" srcOrd="0" destOrd="0" presId="urn:microsoft.com/office/officeart/2005/8/layout/cycle2"/>
    <dgm:cxn modelId="{D80482B2-C97C-4A51-8CF7-9235DCCC51A0}" srcId="{DDDD1EC5-8B88-46C9-A43A-1221C05BD377}" destId="{47A72DA2-F1E6-4FA6-8A51-0E0681B68B2A}" srcOrd="1" destOrd="0" parTransId="{D9E48145-BBCB-451C-8BC2-70EFC7E8EA5A}" sibTransId="{C7F65C86-839D-4610-8E46-7D441523299F}"/>
    <dgm:cxn modelId="{78F81976-A4FA-4E6B-9A39-7E372F11D57C}" type="presOf" srcId="{C7F65C86-839D-4610-8E46-7D441523299F}" destId="{C1D8F949-780B-46CE-BA9F-947F09E9385C}" srcOrd="0" destOrd="0" presId="urn:microsoft.com/office/officeart/2005/8/layout/cycle2"/>
    <dgm:cxn modelId="{F883F2EE-0429-4DB6-9F34-118B3C7B066F}" type="presOf" srcId="{C4C1550E-777F-4758-880D-ACC062215DD3}" destId="{A4B3D87E-2AA1-49F8-B3A1-CADFD5F4CAEA}" srcOrd="0" destOrd="0" presId="urn:microsoft.com/office/officeart/2005/8/layout/cycle2"/>
    <dgm:cxn modelId="{7DC9E748-0278-4786-A3EF-5918BE06870D}" type="presOf" srcId="{6E52475F-B9CF-4D3E-BBFD-8586199226EA}" destId="{18F06C74-70C5-4407-8CEA-A1E517EE07DA}" srcOrd="0" destOrd="0" presId="urn:microsoft.com/office/officeart/2005/8/layout/cycle2"/>
    <dgm:cxn modelId="{6CB71F52-58A4-440C-9D3D-B5B19615DB23}" type="presOf" srcId="{DDDD1EC5-8B88-46C9-A43A-1221C05BD377}" destId="{F9ADD843-ED95-4045-AA06-7EE0B764776D}" srcOrd="0" destOrd="0" presId="urn:microsoft.com/office/officeart/2005/8/layout/cycle2"/>
    <dgm:cxn modelId="{23E1CDED-6F0A-45A9-86FE-0F43439911BD}" type="presOf" srcId="{ACD6BA7D-13C7-4DB8-8AAD-51993A0B9038}" destId="{5244E1D4-FA1C-4846-8FEF-4A6DF5B2384D}" srcOrd="0" destOrd="0" presId="urn:microsoft.com/office/officeart/2005/8/layout/cycle2"/>
    <dgm:cxn modelId="{F6D095A2-A4B4-4993-9862-DFE510470898}" type="presOf" srcId="{E715CB5D-419D-4F0B-8756-18DD4E6090CB}" destId="{DF388D54-A01C-4A25-9EE3-DE5C72F7E155}" srcOrd="1" destOrd="0" presId="urn:microsoft.com/office/officeart/2005/8/layout/cycle2"/>
    <dgm:cxn modelId="{2681A535-211A-4E2C-AF74-BCCAB70BF918}" type="presOf" srcId="{60467141-46A0-4A89-B54D-16E8D3242C99}" destId="{A737487C-B18F-445C-913C-DEEC61926549}" srcOrd="1" destOrd="0" presId="urn:microsoft.com/office/officeart/2005/8/layout/cycle2"/>
    <dgm:cxn modelId="{3B0B202A-ECF9-455D-8E4C-35F65B4DB855}" type="presOf" srcId="{CC568069-F138-4730-934E-FCFD1E0DD649}" destId="{BB747BD0-9525-42CF-8DB6-DF72D51B64AB}" srcOrd="0" destOrd="0" presId="urn:microsoft.com/office/officeart/2005/8/layout/cycle2"/>
    <dgm:cxn modelId="{C4C90BA5-19E9-481B-9FE3-4DACA7FE9C93}" type="presOf" srcId="{468F685C-CF12-4B25-B93F-34E739759230}" destId="{1DEC843F-7F9F-47A9-AF47-D506323FDB7A}" srcOrd="0" destOrd="0" presId="urn:microsoft.com/office/officeart/2005/8/layout/cycle2"/>
    <dgm:cxn modelId="{74758167-CED9-4893-9CC0-CC74981E366C}" type="presOf" srcId="{ACD6BA7D-13C7-4DB8-8AAD-51993A0B9038}" destId="{CBF88334-780B-467D-83FB-7A58AAF85856}" srcOrd="1" destOrd="0" presId="urn:microsoft.com/office/officeart/2005/8/layout/cycle2"/>
    <dgm:cxn modelId="{31B8EB9D-5F38-47BA-A1F8-B7F73D764841}" type="presOf" srcId="{468F685C-CF12-4B25-B93F-34E739759230}" destId="{4F11C750-E654-4C3C-B7AB-E28381F6A22A}" srcOrd="1" destOrd="0" presId="urn:microsoft.com/office/officeart/2005/8/layout/cycle2"/>
    <dgm:cxn modelId="{2B8D60AF-D009-46AB-AC97-2F38E4D7219F}" type="presOf" srcId="{E715CB5D-419D-4F0B-8756-18DD4E6090CB}" destId="{0F8EB6CE-EF59-48F7-BC8A-7DE0C7EAF0AD}" srcOrd="0" destOrd="0" presId="urn:microsoft.com/office/officeart/2005/8/layout/cycle2"/>
    <dgm:cxn modelId="{9BB2FBCC-4F91-4039-A123-C56A21487ACE}" srcId="{DDDD1EC5-8B88-46C9-A43A-1221C05BD377}" destId="{C4C1550E-777F-4758-880D-ACC062215DD3}" srcOrd="4" destOrd="0" parTransId="{016BFDA9-4779-4137-A6AB-04A41B1AE19B}" sibTransId="{ACD6BA7D-13C7-4DB8-8AAD-51993A0B9038}"/>
    <dgm:cxn modelId="{71EF31FD-8016-4476-8DEF-5FC3B4B2DD29}" srcId="{DDDD1EC5-8B88-46C9-A43A-1221C05BD377}" destId="{CC568069-F138-4730-934E-FCFD1E0DD649}" srcOrd="3" destOrd="0" parTransId="{8E6037EB-90B2-46F8-AC5E-86F8E28EF1F7}" sibTransId="{E715CB5D-419D-4F0B-8756-18DD4E6090CB}"/>
    <dgm:cxn modelId="{BBFAE1D3-49F3-414C-82EA-D8EF0B110369}" type="presOf" srcId="{C7F65C86-839D-4610-8E46-7D441523299F}" destId="{A498A0D4-098E-4386-B735-A2FEB558A716}" srcOrd="1" destOrd="0" presId="urn:microsoft.com/office/officeart/2005/8/layout/cycle2"/>
    <dgm:cxn modelId="{9FBDCC12-BB62-40C7-84B0-889A2506B810}" srcId="{DDDD1EC5-8B88-46C9-A43A-1221C05BD377}" destId="{6E52475F-B9CF-4D3E-BBFD-8586199226EA}" srcOrd="0" destOrd="0" parTransId="{5D0B6397-F93F-43E1-882B-0ACA57B2E8EE}" sibTransId="{468F685C-CF12-4B25-B93F-34E739759230}"/>
    <dgm:cxn modelId="{86E21774-E0D0-40DD-95E7-3190D4BFEB5C}" type="presParOf" srcId="{F9ADD843-ED95-4045-AA06-7EE0B764776D}" destId="{18F06C74-70C5-4407-8CEA-A1E517EE07DA}" srcOrd="0" destOrd="0" presId="urn:microsoft.com/office/officeart/2005/8/layout/cycle2"/>
    <dgm:cxn modelId="{C760B4A0-3C72-4DD4-8817-DC60E31A8224}" type="presParOf" srcId="{F9ADD843-ED95-4045-AA06-7EE0B764776D}" destId="{1DEC843F-7F9F-47A9-AF47-D506323FDB7A}" srcOrd="1" destOrd="0" presId="urn:microsoft.com/office/officeart/2005/8/layout/cycle2"/>
    <dgm:cxn modelId="{09C1E476-664E-4D3C-997C-3369261B43A9}" type="presParOf" srcId="{1DEC843F-7F9F-47A9-AF47-D506323FDB7A}" destId="{4F11C750-E654-4C3C-B7AB-E28381F6A22A}" srcOrd="0" destOrd="0" presId="urn:microsoft.com/office/officeart/2005/8/layout/cycle2"/>
    <dgm:cxn modelId="{0AD36129-66A7-4796-B633-7AB824714056}" type="presParOf" srcId="{F9ADD843-ED95-4045-AA06-7EE0B764776D}" destId="{2AD1A3C6-4A5C-4729-8AE2-6E7CFFD024CA}" srcOrd="2" destOrd="0" presId="urn:microsoft.com/office/officeart/2005/8/layout/cycle2"/>
    <dgm:cxn modelId="{901EEB3F-7AFC-484C-AB26-B6DC756C4A4E}" type="presParOf" srcId="{F9ADD843-ED95-4045-AA06-7EE0B764776D}" destId="{C1D8F949-780B-46CE-BA9F-947F09E9385C}" srcOrd="3" destOrd="0" presId="urn:microsoft.com/office/officeart/2005/8/layout/cycle2"/>
    <dgm:cxn modelId="{8B59582B-2F12-455A-9E19-68C4ACB95C9F}" type="presParOf" srcId="{C1D8F949-780B-46CE-BA9F-947F09E9385C}" destId="{A498A0D4-098E-4386-B735-A2FEB558A716}" srcOrd="0" destOrd="0" presId="urn:microsoft.com/office/officeart/2005/8/layout/cycle2"/>
    <dgm:cxn modelId="{FCDE30A8-7E06-43AA-A982-2A61CCD5F164}" type="presParOf" srcId="{F9ADD843-ED95-4045-AA06-7EE0B764776D}" destId="{C4688829-AB6D-457E-B184-C126992C0CC0}" srcOrd="4" destOrd="0" presId="urn:microsoft.com/office/officeart/2005/8/layout/cycle2"/>
    <dgm:cxn modelId="{86A291D4-5AA3-4027-875A-BD00686ABA19}" type="presParOf" srcId="{F9ADD843-ED95-4045-AA06-7EE0B764776D}" destId="{A81EABD7-B8FF-4A8E-9B76-0673FBE5362C}" srcOrd="5" destOrd="0" presId="urn:microsoft.com/office/officeart/2005/8/layout/cycle2"/>
    <dgm:cxn modelId="{AA790715-C5DC-459B-84C5-49DEB8F18BA2}" type="presParOf" srcId="{A81EABD7-B8FF-4A8E-9B76-0673FBE5362C}" destId="{A737487C-B18F-445C-913C-DEEC61926549}" srcOrd="0" destOrd="0" presId="urn:microsoft.com/office/officeart/2005/8/layout/cycle2"/>
    <dgm:cxn modelId="{D5CA7DE4-A2B2-44E6-B91D-088ECAB12342}" type="presParOf" srcId="{F9ADD843-ED95-4045-AA06-7EE0B764776D}" destId="{BB747BD0-9525-42CF-8DB6-DF72D51B64AB}" srcOrd="6" destOrd="0" presId="urn:microsoft.com/office/officeart/2005/8/layout/cycle2"/>
    <dgm:cxn modelId="{F7A55A1E-3F65-4572-986B-DE5FDFB662F7}" type="presParOf" srcId="{F9ADD843-ED95-4045-AA06-7EE0B764776D}" destId="{0F8EB6CE-EF59-48F7-BC8A-7DE0C7EAF0AD}" srcOrd="7" destOrd="0" presId="urn:microsoft.com/office/officeart/2005/8/layout/cycle2"/>
    <dgm:cxn modelId="{49A39B2B-33C6-4149-A0D5-BAF1104AB177}" type="presParOf" srcId="{0F8EB6CE-EF59-48F7-BC8A-7DE0C7EAF0AD}" destId="{DF388D54-A01C-4A25-9EE3-DE5C72F7E155}" srcOrd="0" destOrd="0" presId="urn:microsoft.com/office/officeart/2005/8/layout/cycle2"/>
    <dgm:cxn modelId="{C02CEE65-FE7D-4ED2-BB75-AE7749461D15}" type="presParOf" srcId="{F9ADD843-ED95-4045-AA06-7EE0B764776D}" destId="{A4B3D87E-2AA1-49F8-B3A1-CADFD5F4CAEA}" srcOrd="8" destOrd="0" presId="urn:microsoft.com/office/officeart/2005/8/layout/cycle2"/>
    <dgm:cxn modelId="{DEDEACA9-E2BB-411F-B3BA-1E0D30056FC0}" type="presParOf" srcId="{F9ADD843-ED95-4045-AA06-7EE0B764776D}" destId="{5244E1D4-FA1C-4846-8FEF-4A6DF5B2384D}" srcOrd="9" destOrd="0" presId="urn:microsoft.com/office/officeart/2005/8/layout/cycle2"/>
    <dgm:cxn modelId="{F2DF2EB8-6855-43C2-83F5-F89F0A68B293}" type="presParOf" srcId="{5244E1D4-FA1C-4846-8FEF-4A6DF5B2384D}" destId="{CBF88334-780B-467D-83FB-7A58AAF858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B06817-6A51-4528-83C2-4E5FF7222B8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r-Latn-RS"/>
        </a:p>
      </dgm:t>
    </dgm:pt>
    <dgm:pt modelId="{33EFBB7D-A04C-4059-9539-6FA063114AB4}">
      <dgm:prSet phldrT="[Text]" custT="1"/>
      <dgm:spPr/>
      <dgm:t>
        <a:bodyPr/>
        <a:lstStyle/>
        <a:p>
          <a:r>
            <a:rPr lang="sr-Latn-R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AKREDITOVAN ZA ŠKOLSKU 2011/2012. I ZA ŠKOLSKE 2012/201</a:t>
          </a:r>
          <a:r>
            <a:rPr lang="en-U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sr-Latn-R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I 201</a:t>
          </a:r>
          <a:r>
            <a:rPr lang="en-U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sr-Latn-R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/201</a:t>
          </a:r>
          <a:r>
            <a:rPr lang="en-U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</a:t>
          </a:r>
          <a:r>
            <a:rPr lang="sr-Latn-R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sr-Latn-R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09062BD0-F5D4-4B43-8A0D-90865BA2E956}" type="parTrans" cxnId="{F038A000-4B26-4537-96B0-D339C5F0D6E4}">
      <dgm:prSet/>
      <dgm:spPr/>
      <dgm:t>
        <a:bodyPr/>
        <a:lstStyle/>
        <a:p>
          <a:endParaRPr lang="sr-Latn-RS" sz="1600" b="1">
            <a:solidFill>
              <a:schemeClr val="tx2">
                <a:lumMod val="50000"/>
              </a:schemeClr>
            </a:solidFill>
          </a:endParaRPr>
        </a:p>
      </dgm:t>
    </dgm:pt>
    <dgm:pt modelId="{ED026E1A-8762-412B-90EF-B8BB0565F800}" type="sibTrans" cxnId="{F038A000-4B26-4537-96B0-D339C5F0D6E4}">
      <dgm:prSet/>
      <dgm:spPr/>
      <dgm:t>
        <a:bodyPr/>
        <a:lstStyle/>
        <a:p>
          <a:endParaRPr lang="sr-Latn-RS" sz="1600" b="1">
            <a:solidFill>
              <a:schemeClr val="tx2">
                <a:lumMod val="50000"/>
              </a:schemeClr>
            </a:solidFill>
          </a:endParaRPr>
        </a:p>
      </dgm:t>
    </dgm:pt>
    <dgm:pt modelId="{010D4D10-5224-47B0-AA0E-14CA9C419F15}">
      <dgm:prSet custT="1"/>
      <dgm:spPr/>
      <dgm:t>
        <a:bodyPr/>
        <a:lstStyle/>
        <a:p>
          <a:r>
            <a:rPr lang="sr-Latn-R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ODRŽANO JE  30 SEMINARA KOJE JE POHAĐALO VIŠE OD 800 UČESNIKA</a:t>
          </a:r>
          <a:endParaRPr lang="sr-Latn-R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A2ACF3A0-1F26-4EED-BF3C-8DA4AD8E5978}" type="parTrans" cxnId="{CD9816AC-226B-4664-9D73-6D964683ECCB}">
      <dgm:prSet/>
      <dgm:spPr/>
      <dgm:t>
        <a:bodyPr/>
        <a:lstStyle/>
        <a:p>
          <a:endParaRPr lang="sr-Latn-RS" sz="1600" b="1">
            <a:solidFill>
              <a:schemeClr val="tx2">
                <a:lumMod val="50000"/>
              </a:schemeClr>
            </a:solidFill>
          </a:endParaRPr>
        </a:p>
      </dgm:t>
    </dgm:pt>
    <dgm:pt modelId="{FC480BBB-64E7-469F-BA5C-A40E8C594365}" type="sibTrans" cxnId="{CD9816AC-226B-4664-9D73-6D964683ECCB}">
      <dgm:prSet/>
      <dgm:spPr/>
      <dgm:t>
        <a:bodyPr/>
        <a:lstStyle/>
        <a:p>
          <a:endParaRPr lang="sr-Latn-RS" sz="1600" b="1">
            <a:solidFill>
              <a:schemeClr val="tx2">
                <a:lumMod val="50000"/>
              </a:schemeClr>
            </a:solidFill>
          </a:endParaRPr>
        </a:p>
      </dgm:t>
    </dgm:pt>
    <dgm:pt modelId="{5ADBF864-2C62-4509-81CF-782FA60C3579}">
      <dgm:prSet phldrT="[Text]" custT="1"/>
      <dgm:spPr/>
      <dgm:t>
        <a:bodyPr/>
        <a:lstStyle/>
        <a:p>
          <a:r>
            <a:rPr lang="sr-Latn-R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SEMINAR JE U </a:t>
          </a:r>
          <a:r>
            <a:rPr lang="sr-Latn-RS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SVIM</a:t>
          </a:r>
          <a:r>
            <a:rPr lang="sr-Latn-R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PRETHODNIM AKREDITACIJAMA OCENJIVAN VISOKOM PROSEČNOM OCENOM IZNAD 3,80</a:t>
          </a:r>
          <a:endParaRPr lang="sr-Latn-R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A01F0E75-BB37-449B-A830-694A9CC207CE}" type="parTrans" cxnId="{60E939B6-3D8C-4567-83B7-F927C8A16A85}">
      <dgm:prSet/>
      <dgm:spPr/>
      <dgm:t>
        <a:bodyPr/>
        <a:lstStyle/>
        <a:p>
          <a:endParaRPr lang="sr-Latn-RS" sz="1600" b="1">
            <a:solidFill>
              <a:schemeClr val="tx2">
                <a:lumMod val="50000"/>
              </a:schemeClr>
            </a:solidFill>
          </a:endParaRPr>
        </a:p>
      </dgm:t>
    </dgm:pt>
    <dgm:pt modelId="{E1673D24-2A29-4B01-94CF-D0C7D89863B8}" type="sibTrans" cxnId="{60E939B6-3D8C-4567-83B7-F927C8A16A85}">
      <dgm:prSet/>
      <dgm:spPr/>
      <dgm:t>
        <a:bodyPr/>
        <a:lstStyle/>
        <a:p>
          <a:endParaRPr lang="sr-Latn-RS" sz="1600" b="1">
            <a:solidFill>
              <a:schemeClr val="tx2">
                <a:lumMod val="50000"/>
              </a:schemeClr>
            </a:solidFill>
          </a:endParaRPr>
        </a:p>
      </dgm:t>
    </dgm:pt>
    <dgm:pt modelId="{A08085F5-03C4-471F-AF68-72874F53480E}">
      <dgm:prSet phldrT="[Text]" custT="1"/>
      <dgm:spPr/>
      <dgm:t>
        <a:bodyPr/>
        <a:lstStyle/>
        <a:p>
          <a:r>
            <a:rPr lang="sr-Latn-R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OSTVARENA JE ODLIČNA POVRATNA SARADNJA SA NASTAVNICIMA KOJI SU PROŠLI OBUKE NA SEMINARU I SAZNANJA I VEŠTINE STEČENE NA SEMINARU PRIMENILI U PRAKSI</a:t>
          </a:r>
          <a:endParaRPr lang="sr-Latn-R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CFD840AC-EECB-4E50-A198-4E88B74E5543}" type="parTrans" cxnId="{596D54EF-C36B-4980-BA19-DDD965C0166F}">
      <dgm:prSet/>
      <dgm:spPr/>
      <dgm:t>
        <a:bodyPr/>
        <a:lstStyle/>
        <a:p>
          <a:endParaRPr lang="sr-Latn-RS" sz="1600" b="1">
            <a:solidFill>
              <a:schemeClr val="tx2">
                <a:lumMod val="50000"/>
              </a:schemeClr>
            </a:solidFill>
          </a:endParaRPr>
        </a:p>
      </dgm:t>
    </dgm:pt>
    <dgm:pt modelId="{74F5187F-FC23-4BE0-BD73-4201261BF5EA}" type="sibTrans" cxnId="{596D54EF-C36B-4980-BA19-DDD965C0166F}">
      <dgm:prSet/>
      <dgm:spPr/>
      <dgm:t>
        <a:bodyPr/>
        <a:lstStyle/>
        <a:p>
          <a:endParaRPr lang="sr-Latn-RS" sz="1600" b="1">
            <a:solidFill>
              <a:schemeClr val="tx2">
                <a:lumMod val="50000"/>
              </a:schemeClr>
            </a:solidFill>
          </a:endParaRPr>
        </a:p>
      </dgm:t>
    </dgm:pt>
    <dgm:pt modelId="{AC1683A6-6E3C-4205-8BBA-19F405679595}">
      <dgm:prSet phldrT="[Text]" custT="1"/>
      <dgm:spPr/>
      <dgm:t>
        <a:bodyPr/>
        <a:lstStyle/>
        <a:p>
          <a:r>
            <a:rPr lang="sr-Latn-RS" sz="17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POTVRĐENI SU I POZITIVNI EFEKTI SEMINARA I NA UČENIKE, KOJI SU RADO PRIHVATALI AKTIVNE METODE UČENJA I PRISUSTVO KREATIVNOSTI U NASTAVI I SAMI SE UKLJUČIVALI U OSMIŠLJAVANJE, IZRADU I PREZENTACIJU NOVIH NASTAVNIH MATERIJALA.</a:t>
          </a:r>
          <a:endParaRPr lang="sr-Latn-RS" sz="1700" b="1" dirty="0">
            <a:solidFill>
              <a:schemeClr val="tx2">
                <a:lumMod val="50000"/>
              </a:schemeClr>
            </a:solidFill>
          </a:endParaRPr>
        </a:p>
      </dgm:t>
    </dgm:pt>
    <dgm:pt modelId="{C0F3CD87-8F9B-4A6C-97B7-622432867FDF}" type="parTrans" cxnId="{107E93F6-FAAE-4BEB-AF42-7A37450428DB}">
      <dgm:prSet/>
      <dgm:spPr/>
      <dgm:t>
        <a:bodyPr/>
        <a:lstStyle/>
        <a:p>
          <a:endParaRPr lang="sr-Latn-RS" sz="1600" b="1">
            <a:solidFill>
              <a:schemeClr val="tx2">
                <a:lumMod val="50000"/>
              </a:schemeClr>
            </a:solidFill>
          </a:endParaRPr>
        </a:p>
      </dgm:t>
    </dgm:pt>
    <dgm:pt modelId="{5BDB9B8A-90A2-4863-813E-9029F40ADB7D}" type="sibTrans" cxnId="{107E93F6-FAAE-4BEB-AF42-7A37450428DB}">
      <dgm:prSet/>
      <dgm:spPr/>
      <dgm:t>
        <a:bodyPr/>
        <a:lstStyle/>
        <a:p>
          <a:endParaRPr lang="sr-Latn-RS" sz="1600" b="1">
            <a:solidFill>
              <a:schemeClr val="tx2">
                <a:lumMod val="50000"/>
              </a:schemeClr>
            </a:solidFill>
          </a:endParaRPr>
        </a:p>
      </dgm:t>
    </dgm:pt>
    <dgm:pt modelId="{8615FF56-527F-4512-8230-C6A6A3671856}" type="pres">
      <dgm:prSet presAssocID="{54B06817-6A51-4528-83C2-4E5FF7222B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r-Latn-RS"/>
        </a:p>
      </dgm:t>
    </dgm:pt>
    <dgm:pt modelId="{12F92A15-4ABD-4B28-A598-BEF4F96B81F6}" type="pres">
      <dgm:prSet presAssocID="{54B06817-6A51-4528-83C2-4E5FF7222B8C}" presName="Name1" presStyleCnt="0"/>
      <dgm:spPr/>
    </dgm:pt>
    <dgm:pt modelId="{5B472C6B-D53E-4134-925E-304ABAC43946}" type="pres">
      <dgm:prSet presAssocID="{54B06817-6A51-4528-83C2-4E5FF7222B8C}" presName="cycle" presStyleCnt="0"/>
      <dgm:spPr/>
    </dgm:pt>
    <dgm:pt modelId="{5A0D81F2-A033-4F99-8667-44EB88B857EF}" type="pres">
      <dgm:prSet presAssocID="{54B06817-6A51-4528-83C2-4E5FF7222B8C}" presName="srcNode" presStyleLbl="node1" presStyleIdx="0" presStyleCnt="5"/>
      <dgm:spPr/>
    </dgm:pt>
    <dgm:pt modelId="{0E991873-B3C8-455E-B05F-1EDED4036BBA}" type="pres">
      <dgm:prSet presAssocID="{54B06817-6A51-4528-83C2-4E5FF7222B8C}" presName="conn" presStyleLbl="parChTrans1D2" presStyleIdx="0" presStyleCnt="1"/>
      <dgm:spPr/>
      <dgm:t>
        <a:bodyPr/>
        <a:lstStyle/>
        <a:p>
          <a:endParaRPr lang="sr-Latn-RS"/>
        </a:p>
      </dgm:t>
    </dgm:pt>
    <dgm:pt modelId="{861DEC11-A84E-4BBE-B2A5-A0D2F660B526}" type="pres">
      <dgm:prSet presAssocID="{54B06817-6A51-4528-83C2-4E5FF7222B8C}" presName="extraNode" presStyleLbl="node1" presStyleIdx="0" presStyleCnt="5"/>
      <dgm:spPr/>
    </dgm:pt>
    <dgm:pt modelId="{A87E0733-FD1F-4C31-B2BA-644D539EB482}" type="pres">
      <dgm:prSet presAssocID="{54B06817-6A51-4528-83C2-4E5FF7222B8C}" presName="dstNode" presStyleLbl="node1" presStyleIdx="0" presStyleCnt="5"/>
      <dgm:spPr/>
    </dgm:pt>
    <dgm:pt modelId="{A88404E2-94D1-42AC-872F-E4E48E45D12F}" type="pres">
      <dgm:prSet presAssocID="{33EFBB7D-A04C-4059-9539-6FA063114AB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9348F35-00A1-48AA-A16C-A17883A79F28}" type="pres">
      <dgm:prSet presAssocID="{33EFBB7D-A04C-4059-9539-6FA063114AB4}" presName="accent_1" presStyleCnt="0"/>
      <dgm:spPr/>
    </dgm:pt>
    <dgm:pt modelId="{78C3A8F7-5772-4B2C-BCF4-4CD4B987431B}" type="pres">
      <dgm:prSet presAssocID="{33EFBB7D-A04C-4059-9539-6FA063114AB4}" presName="accentRepeatNode" presStyleLbl="solidFgAcc1" presStyleIdx="0" presStyleCnt="5"/>
      <dgm:spPr/>
    </dgm:pt>
    <dgm:pt modelId="{A99C00BA-5260-410D-8909-C617E9AB6A01}" type="pres">
      <dgm:prSet presAssocID="{010D4D10-5224-47B0-AA0E-14CA9C419F1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FBD3026-6708-4BBF-9BA4-ABD7C16DB4F5}" type="pres">
      <dgm:prSet presAssocID="{010D4D10-5224-47B0-AA0E-14CA9C419F15}" presName="accent_2" presStyleCnt="0"/>
      <dgm:spPr/>
    </dgm:pt>
    <dgm:pt modelId="{9D3F7CE8-1570-48E0-BC34-F704BCB0D009}" type="pres">
      <dgm:prSet presAssocID="{010D4D10-5224-47B0-AA0E-14CA9C419F15}" presName="accentRepeatNode" presStyleLbl="solidFgAcc1" presStyleIdx="1" presStyleCnt="5"/>
      <dgm:spPr/>
    </dgm:pt>
    <dgm:pt modelId="{372B7218-D9F6-414C-90C7-BE29CBBB4135}" type="pres">
      <dgm:prSet presAssocID="{5ADBF864-2C62-4509-81CF-782FA60C357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04FEC75-4211-43A7-A865-3B7982E24C49}" type="pres">
      <dgm:prSet presAssocID="{5ADBF864-2C62-4509-81CF-782FA60C3579}" presName="accent_3" presStyleCnt="0"/>
      <dgm:spPr/>
    </dgm:pt>
    <dgm:pt modelId="{A526BD77-C864-41F2-95C1-69DFC21D2188}" type="pres">
      <dgm:prSet presAssocID="{5ADBF864-2C62-4509-81CF-782FA60C3579}" presName="accentRepeatNode" presStyleLbl="solidFgAcc1" presStyleIdx="2" presStyleCnt="5"/>
      <dgm:spPr/>
    </dgm:pt>
    <dgm:pt modelId="{10ED9238-EB0A-4081-A19F-760EBBE8420C}" type="pres">
      <dgm:prSet presAssocID="{A08085F5-03C4-471F-AF68-72874F53480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3C441B4-4099-475C-9BF8-647E60D55703}" type="pres">
      <dgm:prSet presAssocID="{A08085F5-03C4-471F-AF68-72874F53480E}" presName="accent_4" presStyleCnt="0"/>
      <dgm:spPr/>
    </dgm:pt>
    <dgm:pt modelId="{2F995EF4-34B9-4AF5-AE70-D2C41CF8D933}" type="pres">
      <dgm:prSet presAssocID="{A08085F5-03C4-471F-AF68-72874F53480E}" presName="accentRepeatNode" presStyleLbl="solidFgAcc1" presStyleIdx="3" presStyleCnt="5"/>
      <dgm:spPr/>
    </dgm:pt>
    <dgm:pt modelId="{12FC2BBB-4F1E-4022-BEA9-C46263501502}" type="pres">
      <dgm:prSet presAssocID="{AC1683A6-6E3C-4205-8BBA-19F40567959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7A375F7-1A4A-4022-9966-729C455E6AAD}" type="pres">
      <dgm:prSet presAssocID="{AC1683A6-6E3C-4205-8BBA-19F405679595}" presName="accent_5" presStyleCnt="0"/>
      <dgm:spPr/>
    </dgm:pt>
    <dgm:pt modelId="{455AD4CE-3D9E-49E8-899A-21E42F25F455}" type="pres">
      <dgm:prSet presAssocID="{AC1683A6-6E3C-4205-8BBA-19F405679595}" presName="accentRepeatNode" presStyleLbl="solidFgAcc1" presStyleIdx="4" presStyleCnt="5"/>
      <dgm:spPr/>
    </dgm:pt>
  </dgm:ptLst>
  <dgm:cxnLst>
    <dgm:cxn modelId="{F29C1392-A879-479F-A357-12DE321C203E}" type="presOf" srcId="{010D4D10-5224-47B0-AA0E-14CA9C419F15}" destId="{A99C00BA-5260-410D-8909-C617E9AB6A01}" srcOrd="0" destOrd="0" presId="urn:microsoft.com/office/officeart/2008/layout/VerticalCurvedList"/>
    <dgm:cxn modelId="{08570E2F-4C3B-46BA-B6C3-0F34E05ABC76}" type="presOf" srcId="{33EFBB7D-A04C-4059-9539-6FA063114AB4}" destId="{A88404E2-94D1-42AC-872F-E4E48E45D12F}" srcOrd="0" destOrd="0" presId="urn:microsoft.com/office/officeart/2008/layout/VerticalCurvedList"/>
    <dgm:cxn modelId="{F038A000-4B26-4537-96B0-D339C5F0D6E4}" srcId="{54B06817-6A51-4528-83C2-4E5FF7222B8C}" destId="{33EFBB7D-A04C-4059-9539-6FA063114AB4}" srcOrd="0" destOrd="0" parTransId="{09062BD0-F5D4-4B43-8A0D-90865BA2E956}" sibTransId="{ED026E1A-8762-412B-90EF-B8BB0565F800}"/>
    <dgm:cxn modelId="{5EB4DA58-74A3-4262-8FE9-E48AC851942B}" type="presOf" srcId="{54B06817-6A51-4528-83C2-4E5FF7222B8C}" destId="{8615FF56-527F-4512-8230-C6A6A3671856}" srcOrd="0" destOrd="0" presId="urn:microsoft.com/office/officeart/2008/layout/VerticalCurvedList"/>
    <dgm:cxn modelId="{596D54EF-C36B-4980-BA19-DDD965C0166F}" srcId="{54B06817-6A51-4528-83C2-4E5FF7222B8C}" destId="{A08085F5-03C4-471F-AF68-72874F53480E}" srcOrd="3" destOrd="0" parTransId="{CFD840AC-EECB-4E50-A198-4E88B74E5543}" sibTransId="{74F5187F-FC23-4BE0-BD73-4201261BF5EA}"/>
    <dgm:cxn modelId="{60E939B6-3D8C-4567-83B7-F927C8A16A85}" srcId="{54B06817-6A51-4528-83C2-4E5FF7222B8C}" destId="{5ADBF864-2C62-4509-81CF-782FA60C3579}" srcOrd="2" destOrd="0" parTransId="{A01F0E75-BB37-449B-A830-694A9CC207CE}" sibTransId="{E1673D24-2A29-4B01-94CF-D0C7D89863B8}"/>
    <dgm:cxn modelId="{52DD2D8F-9D0B-4EC9-9DF8-5FFE66AD15C5}" type="presOf" srcId="{5ADBF864-2C62-4509-81CF-782FA60C3579}" destId="{372B7218-D9F6-414C-90C7-BE29CBBB4135}" srcOrd="0" destOrd="0" presId="urn:microsoft.com/office/officeart/2008/layout/VerticalCurvedList"/>
    <dgm:cxn modelId="{BB14FE90-08FE-4AF9-B199-8850928CB89A}" type="presOf" srcId="{ED026E1A-8762-412B-90EF-B8BB0565F800}" destId="{0E991873-B3C8-455E-B05F-1EDED4036BBA}" srcOrd="0" destOrd="0" presId="urn:microsoft.com/office/officeart/2008/layout/VerticalCurvedList"/>
    <dgm:cxn modelId="{107E93F6-FAAE-4BEB-AF42-7A37450428DB}" srcId="{54B06817-6A51-4528-83C2-4E5FF7222B8C}" destId="{AC1683A6-6E3C-4205-8BBA-19F405679595}" srcOrd="4" destOrd="0" parTransId="{C0F3CD87-8F9B-4A6C-97B7-622432867FDF}" sibTransId="{5BDB9B8A-90A2-4863-813E-9029F40ADB7D}"/>
    <dgm:cxn modelId="{F642C112-D2C2-4450-B780-2FA5B084A9F4}" type="presOf" srcId="{A08085F5-03C4-471F-AF68-72874F53480E}" destId="{10ED9238-EB0A-4081-A19F-760EBBE8420C}" srcOrd="0" destOrd="0" presId="urn:microsoft.com/office/officeart/2008/layout/VerticalCurvedList"/>
    <dgm:cxn modelId="{A28B74ED-48E0-4E04-9871-E76AF880BBC6}" type="presOf" srcId="{AC1683A6-6E3C-4205-8BBA-19F405679595}" destId="{12FC2BBB-4F1E-4022-BEA9-C46263501502}" srcOrd="0" destOrd="0" presId="urn:microsoft.com/office/officeart/2008/layout/VerticalCurvedList"/>
    <dgm:cxn modelId="{CD9816AC-226B-4664-9D73-6D964683ECCB}" srcId="{54B06817-6A51-4528-83C2-4E5FF7222B8C}" destId="{010D4D10-5224-47B0-AA0E-14CA9C419F15}" srcOrd="1" destOrd="0" parTransId="{A2ACF3A0-1F26-4EED-BF3C-8DA4AD8E5978}" sibTransId="{FC480BBB-64E7-469F-BA5C-A40E8C594365}"/>
    <dgm:cxn modelId="{42C8850F-7F27-4E45-AD93-E5CE4BDC5621}" type="presParOf" srcId="{8615FF56-527F-4512-8230-C6A6A3671856}" destId="{12F92A15-4ABD-4B28-A598-BEF4F96B81F6}" srcOrd="0" destOrd="0" presId="urn:microsoft.com/office/officeart/2008/layout/VerticalCurvedList"/>
    <dgm:cxn modelId="{CB7E5BB2-4963-46C4-94FD-25ED370F0C31}" type="presParOf" srcId="{12F92A15-4ABD-4B28-A598-BEF4F96B81F6}" destId="{5B472C6B-D53E-4134-925E-304ABAC43946}" srcOrd="0" destOrd="0" presId="urn:microsoft.com/office/officeart/2008/layout/VerticalCurvedList"/>
    <dgm:cxn modelId="{B123AEA5-40A0-41AF-8929-B6E9D0342C8F}" type="presParOf" srcId="{5B472C6B-D53E-4134-925E-304ABAC43946}" destId="{5A0D81F2-A033-4F99-8667-44EB88B857EF}" srcOrd="0" destOrd="0" presId="urn:microsoft.com/office/officeart/2008/layout/VerticalCurvedList"/>
    <dgm:cxn modelId="{7AE47C88-F9B9-43A1-A4D5-07C73489E37B}" type="presParOf" srcId="{5B472C6B-D53E-4134-925E-304ABAC43946}" destId="{0E991873-B3C8-455E-B05F-1EDED4036BBA}" srcOrd="1" destOrd="0" presId="urn:microsoft.com/office/officeart/2008/layout/VerticalCurvedList"/>
    <dgm:cxn modelId="{BE722DFD-E61C-4B63-A8F2-53C6CE1E449A}" type="presParOf" srcId="{5B472C6B-D53E-4134-925E-304ABAC43946}" destId="{861DEC11-A84E-4BBE-B2A5-A0D2F660B526}" srcOrd="2" destOrd="0" presId="urn:microsoft.com/office/officeart/2008/layout/VerticalCurvedList"/>
    <dgm:cxn modelId="{9F99A487-C420-4307-BA33-3525ED14B4D3}" type="presParOf" srcId="{5B472C6B-D53E-4134-925E-304ABAC43946}" destId="{A87E0733-FD1F-4C31-B2BA-644D539EB482}" srcOrd="3" destOrd="0" presId="urn:microsoft.com/office/officeart/2008/layout/VerticalCurvedList"/>
    <dgm:cxn modelId="{F6334796-4287-44E7-A828-C1C999971B7B}" type="presParOf" srcId="{12F92A15-4ABD-4B28-A598-BEF4F96B81F6}" destId="{A88404E2-94D1-42AC-872F-E4E48E45D12F}" srcOrd="1" destOrd="0" presId="urn:microsoft.com/office/officeart/2008/layout/VerticalCurvedList"/>
    <dgm:cxn modelId="{A91EFAE7-8C12-4C48-B236-66F8EDF9A284}" type="presParOf" srcId="{12F92A15-4ABD-4B28-A598-BEF4F96B81F6}" destId="{49348F35-00A1-48AA-A16C-A17883A79F28}" srcOrd="2" destOrd="0" presId="urn:microsoft.com/office/officeart/2008/layout/VerticalCurvedList"/>
    <dgm:cxn modelId="{AA1337C1-F5A2-46B1-9AC3-DA1331063D45}" type="presParOf" srcId="{49348F35-00A1-48AA-A16C-A17883A79F28}" destId="{78C3A8F7-5772-4B2C-BCF4-4CD4B987431B}" srcOrd="0" destOrd="0" presId="urn:microsoft.com/office/officeart/2008/layout/VerticalCurvedList"/>
    <dgm:cxn modelId="{0C91AEF0-4AF3-42E1-95EE-19BAF3D965F5}" type="presParOf" srcId="{12F92A15-4ABD-4B28-A598-BEF4F96B81F6}" destId="{A99C00BA-5260-410D-8909-C617E9AB6A01}" srcOrd="3" destOrd="0" presId="urn:microsoft.com/office/officeart/2008/layout/VerticalCurvedList"/>
    <dgm:cxn modelId="{067BB3AF-C1F8-48D7-909F-196528902BCC}" type="presParOf" srcId="{12F92A15-4ABD-4B28-A598-BEF4F96B81F6}" destId="{BFBD3026-6708-4BBF-9BA4-ABD7C16DB4F5}" srcOrd="4" destOrd="0" presId="urn:microsoft.com/office/officeart/2008/layout/VerticalCurvedList"/>
    <dgm:cxn modelId="{35D632F5-99A1-4EAE-84A5-5B8FEB0E3872}" type="presParOf" srcId="{BFBD3026-6708-4BBF-9BA4-ABD7C16DB4F5}" destId="{9D3F7CE8-1570-48E0-BC34-F704BCB0D009}" srcOrd="0" destOrd="0" presId="urn:microsoft.com/office/officeart/2008/layout/VerticalCurvedList"/>
    <dgm:cxn modelId="{3AF53AD0-E5B3-4E1E-935D-746813D7AD6B}" type="presParOf" srcId="{12F92A15-4ABD-4B28-A598-BEF4F96B81F6}" destId="{372B7218-D9F6-414C-90C7-BE29CBBB4135}" srcOrd="5" destOrd="0" presId="urn:microsoft.com/office/officeart/2008/layout/VerticalCurvedList"/>
    <dgm:cxn modelId="{8F6C36D0-AA60-49E4-B896-62752731C33D}" type="presParOf" srcId="{12F92A15-4ABD-4B28-A598-BEF4F96B81F6}" destId="{004FEC75-4211-43A7-A865-3B7982E24C49}" srcOrd="6" destOrd="0" presId="urn:microsoft.com/office/officeart/2008/layout/VerticalCurvedList"/>
    <dgm:cxn modelId="{63C1DE5B-7703-49B6-9044-C51EC00F1F11}" type="presParOf" srcId="{004FEC75-4211-43A7-A865-3B7982E24C49}" destId="{A526BD77-C864-41F2-95C1-69DFC21D2188}" srcOrd="0" destOrd="0" presId="urn:microsoft.com/office/officeart/2008/layout/VerticalCurvedList"/>
    <dgm:cxn modelId="{1C004BBB-0778-4E89-8C87-B747727501EA}" type="presParOf" srcId="{12F92A15-4ABD-4B28-A598-BEF4F96B81F6}" destId="{10ED9238-EB0A-4081-A19F-760EBBE8420C}" srcOrd="7" destOrd="0" presId="urn:microsoft.com/office/officeart/2008/layout/VerticalCurvedList"/>
    <dgm:cxn modelId="{9AC48FCF-2792-4023-AA8A-AA169686C87F}" type="presParOf" srcId="{12F92A15-4ABD-4B28-A598-BEF4F96B81F6}" destId="{E3C441B4-4099-475C-9BF8-647E60D55703}" srcOrd="8" destOrd="0" presId="urn:microsoft.com/office/officeart/2008/layout/VerticalCurvedList"/>
    <dgm:cxn modelId="{C936E6A6-4C9E-4DE5-9522-75F13A817875}" type="presParOf" srcId="{E3C441B4-4099-475C-9BF8-647E60D55703}" destId="{2F995EF4-34B9-4AF5-AE70-D2C41CF8D933}" srcOrd="0" destOrd="0" presId="urn:microsoft.com/office/officeart/2008/layout/VerticalCurvedList"/>
    <dgm:cxn modelId="{7B705E49-9A8C-4A0F-92B5-BC262F36F43D}" type="presParOf" srcId="{12F92A15-4ABD-4B28-A598-BEF4F96B81F6}" destId="{12FC2BBB-4F1E-4022-BEA9-C46263501502}" srcOrd="9" destOrd="0" presId="urn:microsoft.com/office/officeart/2008/layout/VerticalCurvedList"/>
    <dgm:cxn modelId="{C7157E6F-1F62-416E-A1E5-AF6C47319BA9}" type="presParOf" srcId="{12F92A15-4ABD-4B28-A598-BEF4F96B81F6}" destId="{97A375F7-1A4A-4022-9966-729C455E6AAD}" srcOrd="10" destOrd="0" presId="urn:microsoft.com/office/officeart/2008/layout/VerticalCurvedList"/>
    <dgm:cxn modelId="{FC7B8F61-1166-43BD-ABB5-07999F2EB98B}" type="presParOf" srcId="{97A375F7-1A4A-4022-9966-729C455E6AAD}" destId="{455AD4CE-3D9E-49E8-899A-21E42F25F4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8DCB0-70B9-433E-86CB-041D2ACED4C9}">
      <dsp:nvSpPr>
        <dsp:cNvPr id="0" name=""/>
        <dsp:cNvSpPr/>
      </dsp:nvSpPr>
      <dsp:spPr>
        <a:xfrm rot="5400000">
          <a:off x="5405445" y="-2174407"/>
          <a:ext cx="940815" cy="553021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kern="1200" dirty="0" smtClean="0">
              <a:effectLst/>
            </a:rPr>
            <a:t>MR TANJA SEKULIĆ</a:t>
          </a:r>
          <a:endParaRPr lang="en-US" sz="2000" b="1" kern="120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kern="1200" dirty="0" smtClean="0">
              <a:effectLst/>
            </a:rPr>
            <a:t>DR JELENA RADOSAVLJEV KIRĆANSKI</a:t>
          </a:r>
          <a:endParaRPr lang="en-US" sz="2000" b="1" kern="120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kern="1200" dirty="0" smtClean="0">
              <a:effectLst/>
            </a:rPr>
            <a:t>BRANISLAVA ZUBAC</a:t>
          </a:r>
          <a:endParaRPr lang="en-US" sz="2000" b="1" kern="1200" dirty="0">
            <a:effectLst/>
          </a:endParaRPr>
        </a:p>
      </dsp:txBody>
      <dsp:txXfrm rot="-5400000">
        <a:off x="3110746" y="166219"/>
        <a:ext cx="5484287" cy="848961"/>
      </dsp:txXfrm>
    </dsp:sp>
    <dsp:sp modelId="{19E7BBE0-3E39-47FF-82F0-8E74EC18E913}">
      <dsp:nvSpPr>
        <dsp:cNvPr id="0" name=""/>
        <dsp:cNvSpPr/>
      </dsp:nvSpPr>
      <dsp:spPr>
        <a:xfrm>
          <a:off x="0" y="2689"/>
          <a:ext cx="3110745" cy="11760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1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</a:t>
          </a:r>
          <a:endParaRPr lang="en-US" sz="31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09" y="60098"/>
        <a:ext cx="2995927" cy="1061201"/>
      </dsp:txXfrm>
    </dsp:sp>
    <dsp:sp modelId="{F7FC0AB5-E81F-4809-93BB-B2F7A4F08B5E}">
      <dsp:nvSpPr>
        <dsp:cNvPr id="0" name=""/>
        <dsp:cNvSpPr/>
      </dsp:nvSpPr>
      <dsp:spPr>
        <a:xfrm rot="5400000">
          <a:off x="5405445" y="-939587"/>
          <a:ext cx="940815" cy="5530214"/>
        </a:xfrm>
        <a:prstGeom prst="round2Same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u="none" kern="1200" dirty="0" smtClean="0">
              <a:effectLst/>
            </a:rPr>
            <a:t>410</a:t>
          </a:r>
          <a:endParaRPr lang="en-US" sz="2000" b="1" u="none" kern="1200" dirty="0">
            <a:effectLst/>
          </a:endParaRPr>
        </a:p>
      </dsp:txBody>
      <dsp:txXfrm rot="-5400000">
        <a:off x="3110746" y="1401039"/>
        <a:ext cx="5484287" cy="848961"/>
      </dsp:txXfrm>
    </dsp:sp>
    <dsp:sp modelId="{4BDB0D9C-FD9D-46D3-973E-DF0ECBBFA08C}">
      <dsp:nvSpPr>
        <dsp:cNvPr id="0" name=""/>
        <dsp:cNvSpPr/>
      </dsp:nvSpPr>
      <dsp:spPr>
        <a:xfrm>
          <a:off x="0" y="1237510"/>
          <a:ext cx="3110745" cy="1176019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1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KATALOŠKI BROJ</a:t>
          </a:r>
          <a:endParaRPr lang="en-US" sz="31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09" y="1294919"/>
        <a:ext cx="2995927" cy="1061201"/>
      </dsp:txXfrm>
    </dsp:sp>
    <dsp:sp modelId="{F715EED7-03DE-40BE-8FBD-034B0044103A}">
      <dsp:nvSpPr>
        <dsp:cNvPr id="0" name=""/>
        <dsp:cNvSpPr/>
      </dsp:nvSpPr>
      <dsp:spPr>
        <a:xfrm rot="5400000">
          <a:off x="5405445" y="295232"/>
          <a:ext cx="940815" cy="553021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kern="1200" dirty="0" smtClean="0">
              <a:effectLst/>
            </a:rPr>
            <a:t>K2 KOMPETENCIJE ZA POUČAVANJE I UČENJE</a:t>
          </a:r>
          <a:endParaRPr lang="en-US" sz="2000" b="1" kern="1200" dirty="0">
            <a:effectLst/>
          </a:endParaRPr>
        </a:p>
      </dsp:txBody>
      <dsp:txXfrm rot="-5400000">
        <a:off x="3110746" y="2635859"/>
        <a:ext cx="5484287" cy="848961"/>
      </dsp:txXfrm>
    </dsp:sp>
    <dsp:sp modelId="{9AF0ADFB-105D-4C4B-A67A-F3EADDABE974}">
      <dsp:nvSpPr>
        <dsp:cNvPr id="0" name=""/>
        <dsp:cNvSpPr/>
      </dsp:nvSpPr>
      <dsp:spPr>
        <a:xfrm>
          <a:off x="0" y="2472330"/>
          <a:ext cx="3110745" cy="117601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1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KOMPETENCIJE</a:t>
          </a:r>
          <a:endParaRPr lang="en-US" sz="31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09" y="2529739"/>
        <a:ext cx="2995927" cy="1061201"/>
      </dsp:txXfrm>
    </dsp:sp>
    <dsp:sp modelId="{70E41615-DB6F-41F3-8887-91C35548DEAE}">
      <dsp:nvSpPr>
        <dsp:cNvPr id="0" name=""/>
        <dsp:cNvSpPr/>
      </dsp:nvSpPr>
      <dsp:spPr>
        <a:xfrm rot="5400000">
          <a:off x="5405445" y="1530053"/>
          <a:ext cx="940815" cy="5530214"/>
        </a:xfrm>
        <a:prstGeom prst="round2Same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i="0" kern="1200" dirty="0" smtClean="0">
              <a:effectLst/>
            </a:rPr>
            <a:t>NASTAVNICI RAZREDNE I PREDMETNE NASTAVE I VASPITAČI, NA SVIM NIVOIMA OBRAZOVANJA</a:t>
          </a:r>
          <a:endParaRPr lang="en-US" sz="2000" b="1" kern="1200" dirty="0">
            <a:effectLst/>
          </a:endParaRPr>
        </a:p>
      </dsp:txBody>
      <dsp:txXfrm rot="-5400000">
        <a:off x="3110746" y="3870680"/>
        <a:ext cx="5484287" cy="848961"/>
      </dsp:txXfrm>
    </dsp:sp>
    <dsp:sp modelId="{DB31A6FC-B199-4357-B12B-5E1DF8888404}">
      <dsp:nvSpPr>
        <dsp:cNvPr id="0" name=""/>
        <dsp:cNvSpPr/>
      </dsp:nvSpPr>
      <dsp:spPr>
        <a:xfrm>
          <a:off x="0" y="3707150"/>
          <a:ext cx="3110745" cy="1176019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1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CILJNA GRUPA</a:t>
          </a:r>
          <a:endParaRPr lang="en-US" sz="31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09" y="3764559"/>
        <a:ext cx="2995927" cy="1061201"/>
      </dsp:txXfrm>
    </dsp:sp>
    <dsp:sp modelId="{4A9CB2EF-F700-46A4-872E-E47ADC320149}">
      <dsp:nvSpPr>
        <dsp:cNvPr id="0" name=""/>
        <dsp:cNvSpPr/>
      </dsp:nvSpPr>
      <dsp:spPr>
        <a:xfrm rot="5400000">
          <a:off x="5405445" y="2764873"/>
          <a:ext cx="940815" cy="553021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kern="1200" dirty="0" smtClean="0">
              <a:effectLst/>
            </a:rPr>
            <a:t>8 AKREDITOVANIH ČASOVA</a:t>
          </a:r>
          <a:endParaRPr lang="en-US" sz="2000" b="1" kern="1200" dirty="0">
            <a:effectLst/>
          </a:endParaRPr>
        </a:p>
      </dsp:txBody>
      <dsp:txXfrm rot="-5400000">
        <a:off x="3110746" y="5105500"/>
        <a:ext cx="5484287" cy="848961"/>
      </dsp:txXfrm>
    </dsp:sp>
    <dsp:sp modelId="{C6D5FF21-40A1-41AF-95C3-0DFA83832BD7}">
      <dsp:nvSpPr>
        <dsp:cNvPr id="0" name=""/>
        <dsp:cNvSpPr/>
      </dsp:nvSpPr>
      <dsp:spPr>
        <a:xfrm>
          <a:off x="0" y="4941970"/>
          <a:ext cx="3110745" cy="117601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1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TRAJANJE</a:t>
          </a:r>
          <a:endParaRPr lang="en-US" sz="31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09" y="4999379"/>
        <a:ext cx="2995927" cy="106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E043C-897B-4F89-B9DD-344E2366B3D3}">
      <dsp:nvSpPr>
        <dsp:cNvPr id="0" name=""/>
        <dsp:cNvSpPr/>
      </dsp:nvSpPr>
      <dsp:spPr>
        <a:xfrm>
          <a:off x="992528" y="387426"/>
          <a:ext cx="2691146" cy="185419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4B2A1-4559-4A9E-9FD2-6693E66A5D11}">
      <dsp:nvSpPr>
        <dsp:cNvPr id="0" name=""/>
        <dsp:cNvSpPr/>
      </dsp:nvSpPr>
      <dsp:spPr>
        <a:xfrm>
          <a:off x="1064517" y="2187621"/>
          <a:ext cx="2691146" cy="99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chemeClr val="bg1"/>
              </a:solidFill>
            </a:rPr>
            <a:t>PSIHOLOŠKI ASPEKTI UČENJA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064517" y="2187621"/>
        <a:ext cx="2691146" cy="998415"/>
      </dsp:txXfrm>
    </dsp:sp>
    <dsp:sp modelId="{4598FCB5-654C-489B-BB89-4001B339388E}">
      <dsp:nvSpPr>
        <dsp:cNvPr id="0" name=""/>
        <dsp:cNvSpPr/>
      </dsp:nvSpPr>
      <dsp:spPr>
        <a:xfrm>
          <a:off x="4520923" y="387426"/>
          <a:ext cx="2691146" cy="185419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3B5A8-B2AD-4AB4-842F-5233567A5054}">
      <dsp:nvSpPr>
        <dsp:cNvPr id="0" name=""/>
        <dsp:cNvSpPr/>
      </dsp:nvSpPr>
      <dsp:spPr>
        <a:xfrm>
          <a:off x="4520923" y="2187621"/>
          <a:ext cx="2691146" cy="99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PRIMENA DRUŠTVENIH IGARA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0923" y="2187621"/>
        <a:ext cx="2691146" cy="998415"/>
      </dsp:txXfrm>
    </dsp:sp>
    <dsp:sp modelId="{768A1AF8-96B2-4394-84E4-ADF48AF1E719}">
      <dsp:nvSpPr>
        <dsp:cNvPr id="0" name=""/>
        <dsp:cNvSpPr/>
      </dsp:nvSpPr>
      <dsp:spPr>
        <a:xfrm>
          <a:off x="992528" y="3123723"/>
          <a:ext cx="2691146" cy="185419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09FB2-49C7-4400-8CBF-8A6729E93BEC}">
      <dsp:nvSpPr>
        <dsp:cNvPr id="0" name=""/>
        <dsp:cNvSpPr/>
      </dsp:nvSpPr>
      <dsp:spPr>
        <a:xfrm>
          <a:off x="1064517" y="4978247"/>
          <a:ext cx="2691146" cy="99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PRIMENA RAČUNARSKIH IGARA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4517" y="4978247"/>
        <a:ext cx="2691146" cy="998415"/>
      </dsp:txXfrm>
    </dsp:sp>
    <dsp:sp modelId="{BDC83750-D46B-42EC-8076-C433CE148CC2}">
      <dsp:nvSpPr>
        <dsp:cNvPr id="0" name=""/>
        <dsp:cNvSpPr/>
      </dsp:nvSpPr>
      <dsp:spPr>
        <a:xfrm>
          <a:off x="4592911" y="3123723"/>
          <a:ext cx="2691146" cy="185419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5BE06-7027-4E1F-B8A6-9DD445D23083}">
      <dsp:nvSpPr>
        <dsp:cNvPr id="0" name=""/>
        <dsp:cNvSpPr/>
      </dsp:nvSpPr>
      <dsp:spPr>
        <a:xfrm>
          <a:off x="4592911" y="4978247"/>
          <a:ext cx="2691146" cy="99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PRIMENA PLAKATA I ORIGAMIJA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2911" y="4978247"/>
        <a:ext cx="2691146" cy="998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06C74-70C5-4407-8CEA-A1E517EE07DA}">
      <dsp:nvSpPr>
        <dsp:cNvPr id="0" name=""/>
        <dsp:cNvSpPr/>
      </dsp:nvSpPr>
      <dsp:spPr>
        <a:xfrm>
          <a:off x="2610191" y="1622"/>
          <a:ext cx="1740128" cy="17401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UČENJE</a:t>
          </a:r>
          <a:endParaRPr lang="en-US" sz="18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5027" y="256458"/>
        <a:ext cx="1230456" cy="1230456"/>
      </dsp:txXfrm>
    </dsp:sp>
    <dsp:sp modelId="{1DEC843F-7F9F-47A9-AF47-D506323FDB7A}">
      <dsp:nvSpPr>
        <dsp:cNvPr id="0" name=""/>
        <dsp:cNvSpPr/>
      </dsp:nvSpPr>
      <dsp:spPr>
        <a:xfrm rot="2160000">
          <a:off x="4126948" y="1339182"/>
          <a:ext cx="801860" cy="587293"/>
        </a:xfrm>
        <a:prstGeom prst="left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4143772" y="1404861"/>
        <a:ext cx="625672" cy="352375"/>
      </dsp:txXfrm>
    </dsp:sp>
    <dsp:sp modelId="{2AD1A3C6-4A5C-4729-8AE2-6E7CFFD024CA}">
      <dsp:nvSpPr>
        <dsp:cNvPr id="0" name=""/>
        <dsp:cNvSpPr/>
      </dsp:nvSpPr>
      <dsp:spPr>
        <a:xfrm>
          <a:off x="4726698" y="1539354"/>
          <a:ext cx="1740128" cy="1740128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RAZVOJNI NIVOI</a:t>
          </a:r>
          <a:endParaRPr lang="en-US" sz="18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81534" y="1794190"/>
        <a:ext cx="1230456" cy="1230456"/>
      </dsp:txXfrm>
    </dsp:sp>
    <dsp:sp modelId="{C1D8F949-780B-46CE-BA9F-947F09E9385C}">
      <dsp:nvSpPr>
        <dsp:cNvPr id="0" name=""/>
        <dsp:cNvSpPr/>
      </dsp:nvSpPr>
      <dsp:spPr>
        <a:xfrm rot="6480000">
          <a:off x="4782193" y="3347326"/>
          <a:ext cx="828826" cy="587293"/>
        </a:xfrm>
        <a:prstGeom prst="leftRightArrow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0800000">
        <a:off x="4897510" y="3381003"/>
        <a:ext cx="652638" cy="352375"/>
      </dsp:txXfrm>
    </dsp:sp>
    <dsp:sp modelId="{C4688829-AB6D-457E-B184-C126992C0CC0}">
      <dsp:nvSpPr>
        <dsp:cNvPr id="0" name=""/>
        <dsp:cNvSpPr/>
      </dsp:nvSpPr>
      <dsp:spPr>
        <a:xfrm>
          <a:off x="3918265" y="4027457"/>
          <a:ext cx="1740128" cy="1740128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KREATIVNOST</a:t>
          </a:r>
          <a:endParaRPr lang="en-US" sz="16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3101" y="4282293"/>
        <a:ext cx="1230456" cy="1230456"/>
      </dsp:txXfrm>
    </dsp:sp>
    <dsp:sp modelId="{A81EABD7-B8FF-4A8E-9B76-0673FBE5362C}">
      <dsp:nvSpPr>
        <dsp:cNvPr id="0" name=""/>
        <dsp:cNvSpPr/>
      </dsp:nvSpPr>
      <dsp:spPr>
        <a:xfrm rot="10800000">
          <a:off x="3072471" y="4603874"/>
          <a:ext cx="841850" cy="587293"/>
        </a:xfrm>
        <a:prstGeom prst="leftRightArrow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0800000">
        <a:off x="3248659" y="4721333"/>
        <a:ext cx="665662" cy="352375"/>
      </dsp:txXfrm>
    </dsp:sp>
    <dsp:sp modelId="{BB747BD0-9525-42CF-8DB6-DF72D51B64AB}">
      <dsp:nvSpPr>
        <dsp:cNvPr id="0" name=""/>
        <dsp:cNvSpPr/>
      </dsp:nvSpPr>
      <dsp:spPr>
        <a:xfrm>
          <a:off x="1302118" y="4027457"/>
          <a:ext cx="1740128" cy="1740128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PAMĆENJE</a:t>
          </a:r>
          <a:endParaRPr lang="en-US" sz="20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6954" y="4282293"/>
        <a:ext cx="1230456" cy="1230456"/>
      </dsp:txXfrm>
    </dsp:sp>
    <dsp:sp modelId="{0F8EB6CE-EF59-48F7-BC8A-7DE0C7EAF0AD}">
      <dsp:nvSpPr>
        <dsp:cNvPr id="0" name=""/>
        <dsp:cNvSpPr/>
      </dsp:nvSpPr>
      <dsp:spPr>
        <a:xfrm rot="15120000">
          <a:off x="1377649" y="3372320"/>
          <a:ext cx="788753" cy="587293"/>
        </a:xfrm>
        <a:prstGeom prst="leftRightArrow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0800000">
        <a:off x="1492966" y="3573561"/>
        <a:ext cx="612565" cy="352375"/>
      </dsp:txXfrm>
    </dsp:sp>
    <dsp:sp modelId="{A4B3D87E-2AA1-49F8-B3A1-CADFD5F4CAEA}">
      <dsp:nvSpPr>
        <dsp:cNvPr id="0" name=""/>
        <dsp:cNvSpPr/>
      </dsp:nvSpPr>
      <dsp:spPr>
        <a:xfrm>
          <a:off x="493685" y="1539354"/>
          <a:ext cx="1740128" cy="174012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INKLUZIJA</a:t>
          </a:r>
          <a:endParaRPr lang="en-US" sz="18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8521" y="1794190"/>
        <a:ext cx="1230456" cy="1230456"/>
      </dsp:txXfrm>
    </dsp:sp>
    <dsp:sp modelId="{5244E1D4-FA1C-4846-8FEF-4A6DF5B2384D}">
      <dsp:nvSpPr>
        <dsp:cNvPr id="0" name=""/>
        <dsp:cNvSpPr/>
      </dsp:nvSpPr>
      <dsp:spPr>
        <a:xfrm rot="19440000">
          <a:off x="2014940" y="1354629"/>
          <a:ext cx="792862" cy="587293"/>
        </a:xfrm>
        <a:prstGeom prst="leftRightArrow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2031764" y="1523868"/>
        <a:ext cx="616674" cy="352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91873-B3C8-455E-B05F-1EDED4036BBA}">
      <dsp:nvSpPr>
        <dsp:cNvPr id="0" name=""/>
        <dsp:cNvSpPr/>
      </dsp:nvSpPr>
      <dsp:spPr>
        <a:xfrm>
          <a:off x="-7649515" y="-1168876"/>
          <a:ext cx="9102149" cy="9102149"/>
        </a:xfrm>
        <a:prstGeom prst="blockArc">
          <a:avLst>
            <a:gd name="adj1" fmla="val 18900000"/>
            <a:gd name="adj2" fmla="val 2700000"/>
            <a:gd name="adj3" fmla="val 23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404E2-94D1-42AC-872F-E4E48E45D12F}">
      <dsp:nvSpPr>
        <dsp:cNvPr id="0" name=""/>
        <dsp:cNvSpPr/>
      </dsp:nvSpPr>
      <dsp:spPr>
        <a:xfrm>
          <a:off x="634071" y="422639"/>
          <a:ext cx="8701140" cy="8458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AKREDITOVAN ZA ŠKOLSKU 2011/2012. I ZA ŠKOLSKE 2012/201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sr-Latn-R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I 201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sr-Latn-R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/201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</a:t>
          </a:r>
          <a:r>
            <a:rPr lang="sr-Latn-R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sr-Latn-R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34071" y="422639"/>
        <a:ext cx="8701140" cy="845820"/>
      </dsp:txXfrm>
    </dsp:sp>
    <dsp:sp modelId="{78C3A8F7-5772-4B2C-BCF4-4CD4B987431B}">
      <dsp:nvSpPr>
        <dsp:cNvPr id="0" name=""/>
        <dsp:cNvSpPr/>
      </dsp:nvSpPr>
      <dsp:spPr>
        <a:xfrm>
          <a:off x="105433" y="316911"/>
          <a:ext cx="1057275" cy="1057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C00BA-5260-410D-8909-C617E9AB6A01}">
      <dsp:nvSpPr>
        <dsp:cNvPr id="0" name=""/>
        <dsp:cNvSpPr/>
      </dsp:nvSpPr>
      <dsp:spPr>
        <a:xfrm>
          <a:off x="1240161" y="1690963"/>
          <a:ext cx="8095050" cy="845820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ODRŽANO JE  30 SEMINARA KOJE JE POHAĐALO VIŠE OD 800 UČESNIKA</a:t>
          </a:r>
          <a:endParaRPr lang="sr-Latn-R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240161" y="1690963"/>
        <a:ext cx="8095050" cy="845820"/>
      </dsp:txXfrm>
    </dsp:sp>
    <dsp:sp modelId="{9D3F7CE8-1570-48E0-BC34-F704BCB0D009}">
      <dsp:nvSpPr>
        <dsp:cNvPr id="0" name=""/>
        <dsp:cNvSpPr/>
      </dsp:nvSpPr>
      <dsp:spPr>
        <a:xfrm>
          <a:off x="711523" y="1585236"/>
          <a:ext cx="1057275" cy="1057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B7218-D9F6-414C-90C7-BE29CBBB4135}">
      <dsp:nvSpPr>
        <dsp:cNvPr id="0" name=""/>
        <dsp:cNvSpPr/>
      </dsp:nvSpPr>
      <dsp:spPr>
        <a:xfrm>
          <a:off x="1426182" y="2959288"/>
          <a:ext cx="7909029" cy="84582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SEMINAR JE U </a:t>
          </a:r>
          <a:r>
            <a:rPr lang="sr-Latn-RS" sz="20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SVIM</a:t>
          </a:r>
          <a:r>
            <a:rPr lang="sr-Latn-R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PRETHODNIM AKREDITACIJAMA OCENJIVAN VISOKOM PROSEČNOM OCENOM IZNAD 3,80</a:t>
          </a:r>
          <a:endParaRPr lang="sr-Latn-R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426182" y="2959288"/>
        <a:ext cx="7909029" cy="845820"/>
      </dsp:txXfrm>
    </dsp:sp>
    <dsp:sp modelId="{A526BD77-C864-41F2-95C1-69DFC21D2188}">
      <dsp:nvSpPr>
        <dsp:cNvPr id="0" name=""/>
        <dsp:cNvSpPr/>
      </dsp:nvSpPr>
      <dsp:spPr>
        <a:xfrm>
          <a:off x="897544" y="2853560"/>
          <a:ext cx="1057275" cy="1057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D9238-EB0A-4081-A19F-760EBBE8420C}">
      <dsp:nvSpPr>
        <dsp:cNvPr id="0" name=""/>
        <dsp:cNvSpPr/>
      </dsp:nvSpPr>
      <dsp:spPr>
        <a:xfrm>
          <a:off x="1240161" y="4227612"/>
          <a:ext cx="8095050" cy="845820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OSTVARENA JE ODLIČNA POVRATNA SARADNJA SA NASTAVNICIMA KOJI SU PROŠLI OBUKE NA SEMINARU I SAZNANJA I VEŠTINE STEČENE NA SEMINARU PRIMENILI U PRAKSI</a:t>
          </a:r>
          <a:endParaRPr lang="sr-Latn-R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240161" y="4227612"/>
        <a:ext cx="8095050" cy="845820"/>
      </dsp:txXfrm>
    </dsp:sp>
    <dsp:sp modelId="{2F995EF4-34B9-4AF5-AE70-D2C41CF8D933}">
      <dsp:nvSpPr>
        <dsp:cNvPr id="0" name=""/>
        <dsp:cNvSpPr/>
      </dsp:nvSpPr>
      <dsp:spPr>
        <a:xfrm>
          <a:off x="711523" y="4121885"/>
          <a:ext cx="1057275" cy="1057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C2BBB-4F1E-4022-BEA9-C46263501502}">
      <dsp:nvSpPr>
        <dsp:cNvPr id="0" name=""/>
        <dsp:cNvSpPr/>
      </dsp:nvSpPr>
      <dsp:spPr>
        <a:xfrm>
          <a:off x="634071" y="5495937"/>
          <a:ext cx="8701140" cy="84582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7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POTVRĐENI SU I POZITIVNI EFEKTI SEMINARA I NA UČENIKE, KOJI SU RADO PRIHVATALI AKTIVNE METODE UČENJA I PRISUSTVO KREATIVNOSTI U NASTAVI I SAMI SE UKLJUČIVALI U OSMIŠLJAVANJE, IZRADU I PREZENTACIJU NOVIH NASTAVNIH MATERIJALA.</a:t>
          </a:r>
          <a:endParaRPr lang="sr-Latn-RS" sz="17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34071" y="5495937"/>
        <a:ext cx="8701140" cy="845820"/>
      </dsp:txXfrm>
    </dsp:sp>
    <dsp:sp modelId="{455AD4CE-3D9E-49E8-899A-21E42F25F455}">
      <dsp:nvSpPr>
        <dsp:cNvPr id="0" name=""/>
        <dsp:cNvSpPr/>
      </dsp:nvSpPr>
      <dsp:spPr>
        <a:xfrm>
          <a:off x="105433" y="5390209"/>
          <a:ext cx="1057275" cy="1057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9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19350" y="4006818"/>
            <a:ext cx="1648594" cy="504056"/>
          </a:xfrm>
          <a:prstGeom prst="rect">
            <a:avLst/>
          </a:prstGeom>
          <a:solidFill>
            <a:srgbClr val="9EB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0" y="980728"/>
            <a:ext cx="9149328" cy="24482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60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itchFamily="66" charset="0"/>
              </a:rPr>
              <a:t>A</a:t>
            </a:r>
            <a:r>
              <a:rPr lang="en-US" sz="60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risten ITC" pitchFamily="66" charset="0"/>
              </a:rPr>
              <a:t>K</a:t>
            </a:r>
            <a:r>
              <a:rPr lang="en-US" sz="6000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</a:t>
            </a:r>
            <a:r>
              <a:rPr lang="en-US" sz="6000" cap="all" dirty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agneto" pitchFamily="82" charset="0"/>
              </a:rPr>
              <a:t>V</a:t>
            </a:r>
            <a:r>
              <a:rPr lang="en-US" sz="6000" cap="all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</a:t>
            </a:r>
            <a:r>
              <a:rPr lang="en-US" sz="6000" cap="all" dirty="0">
                <a:ln/>
                <a:solidFill>
                  <a:srgbClr val="DE74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reestyle Script" pitchFamily="66" charset="0"/>
              </a:rPr>
              <a:t>O</a:t>
            </a:r>
            <a:r>
              <a:rPr lang="en-US" sz="60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K</a:t>
            </a:r>
            <a:r>
              <a:rPr lang="en-US" sz="6000" cap="all" dirty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uice ITC" pitchFamily="82" charset="0"/>
              </a:rPr>
              <a:t>R</a:t>
            </a:r>
            <a:r>
              <a:rPr lang="en-US" sz="6000" cap="all" dirty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</a:t>
            </a:r>
            <a:r>
              <a:rPr lang="en-US" sz="6000" cap="all" dirty="0">
                <a:ln/>
                <a:solidFill>
                  <a:srgbClr val="99FF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itchFamily="66" charset="0"/>
              </a:rPr>
              <a:t>A</a:t>
            </a:r>
            <a:r>
              <a:rPr lang="en-US" sz="600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ill Sans Ultra Bold" pitchFamily="34" charset="0"/>
              </a:rPr>
              <a:t>T</a:t>
            </a:r>
            <a:r>
              <a:rPr lang="en-US" sz="6000" cap="all" dirty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V</a:t>
            </a:r>
            <a:r>
              <a:rPr lang="en-US" sz="6000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</a:t>
            </a:r>
            <a:r>
              <a:rPr lang="en-US" sz="6000" cap="all" dirty="0">
                <a:ln/>
                <a:solidFill>
                  <a:schemeClr val="bg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itchFamily="66" charset="0"/>
              </a:rPr>
              <a:t>O</a:t>
            </a:r>
            <a:r>
              <a:rPr lang="en-US" sz="60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cap="all" dirty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oudy Stout" pitchFamily="18" charset="0"/>
              </a:rPr>
              <a:t>U</a:t>
            </a:r>
            <a:r>
              <a:rPr lang="sr-Latn-RS" sz="6000" cap="all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itchFamily="66" charset="0"/>
              </a:rPr>
              <a:t>Č</a:t>
            </a:r>
            <a:r>
              <a:rPr lang="en-US" sz="6000" cap="all" dirty="0">
                <a:ln/>
                <a:solidFill>
                  <a:srgbClr val="66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</a:t>
            </a:r>
            <a:r>
              <a:rPr lang="en-US" sz="6000" cap="all" dirty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risten ITC" pitchFamily="66" charset="0"/>
              </a:rPr>
              <a:t>N</a:t>
            </a:r>
            <a:r>
              <a:rPr lang="en-US" sz="6000" cap="all" dirty="0">
                <a:ln/>
                <a:solidFill>
                  <a:srgbClr val="99FF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risten ITC" pitchFamily="66" charset="0"/>
              </a:rPr>
              <a:t>J</a:t>
            </a:r>
            <a:r>
              <a:rPr lang="en-US" sz="60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</a:rPr>
              <a:t>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7824" y="5884387"/>
            <a:ext cx="2917904" cy="914400"/>
          </a:xfrm>
        </p:spPr>
        <p:txBody>
          <a:bodyPr>
            <a:noAutofit/>
          </a:bodyPr>
          <a:lstStyle/>
          <a:p>
            <a:pPr algn="l"/>
            <a:r>
              <a:rPr lang="sr-Latn-R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 TANJA SEKULIĆ</a:t>
            </a:r>
          </a:p>
          <a:p>
            <a:pPr algn="l"/>
            <a:r>
              <a:rPr lang="sr-Latn-R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 JELENA RADOSAVLJEV KIRĆANSKI</a:t>
            </a:r>
          </a:p>
          <a:p>
            <a:pPr algn="l"/>
            <a:r>
              <a:rPr lang="sr-Latn-R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BRANISLAVA ZUBAC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952292"/>
            <a:ext cx="1691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KATALOŠKI  BROJ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410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4006818"/>
            <a:ext cx="4305300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09" y="4076329"/>
            <a:ext cx="1930448" cy="11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56" y="227217"/>
            <a:ext cx="9144000" cy="584775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PRIMENA PLAKATA I ORIGAMIJA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82763"/>
            <a:ext cx="2053036" cy="1365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482762"/>
            <a:ext cx="1349226" cy="13492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87061"/>
            <a:ext cx="1365789" cy="1365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82762"/>
            <a:ext cx="1808241" cy="1349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82763"/>
            <a:ext cx="1365789" cy="13657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1600" y="170080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OBUKA NASTAVNIKA ZA IZRADU OSNOVNIH ORIGAMI ELEMENATA I ZA NAČINE NJIHOVE PRIMENE U NASTAVNOM PROCESU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9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112568" cy="539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6" y="227217"/>
            <a:ext cx="9144000" cy="584775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PRIMENA PLAKATA I ORIGAMIJA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38132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PRETHODNIH SEMINARA, NAPRAVILI NASTAVNICI... 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9838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6" y="116632"/>
            <a:ext cx="9144000" cy="584775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UTISCI SA RANIJIH SEMINARA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708661"/>
              </p:ext>
            </p:extLst>
          </p:nvPr>
        </p:nvGraphicFramePr>
        <p:xfrm>
          <a:off x="-270004" y="409019"/>
          <a:ext cx="9433048" cy="676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42376" cy="5956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7280"/>
            <a:ext cx="7887691" cy="5915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32" y="692696"/>
            <a:ext cx="7632848" cy="5724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20880" cy="594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65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9665" y="1184751"/>
            <a:ext cx="6240693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241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90" y="620688"/>
            <a:ext cx="7680852" cy="576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84367" cy="5650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9477641"/>
              </p:ext>
            </p:extLst>
          </p:nvPr>
        </p:nvGraphicFramePr>
        <p:xfrm>
          <a:off x="251520" y="476672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432" y="664008"/>
            <a:ext cx="9149328" cy="24482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en-US" sz="60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itchFamily="66" charset="0"/>
              </a:rPr>
              <a:t>A</a:t>
            </a:r>
            <a:r>
              <a:rPr lang="en-US" sz="600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risten ITC" pitchFamily="66" charset="0"/>
              </a:rPr>
              <a:t>K</a:t>
            </a:r>
            <a:r>
              <a:rPr lang="en-US" sz="6000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</a:t>
            </a:r>
            <a:r>
              <a:rPr lang="en-US" sz="6000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agneto" pitchFamily="82" charset="0"/>
              </a:rPr>
              <a:t>V</a:t>
            </a:r>
            <a:r>
              <a:rPr lang="en-US" sz="6000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</a:t>
            </a:r>
            <a:r>
              <a:rPr lang="en-US" sz="6000" cap="all" dirty="0" smtClean="0">
                <a:ln/>
                <a:solidFill>
                  <a:srgbClr val="DE74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reestyle Script" pitchFamily="66" charset="0"/>
              </a:rPr>
              <a:t>O</a:t>
            </a:r>
            <a:r>
              <a:rPr lang="en-US" sz="600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K</a:t>
            </a:r>
            <a:r>
              <a:rPr lang="en-US" sz="6000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uice ITC" pitchFamily="82" charset="0"/>
              </a:rPr>
              <a:t>R</a:t>
            </a:r>
            <a:r>
              <a:rPr lang="en-US" sz="6000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</a:t>
            </a:r>
            <a:r>
              <a:rPr lang="en-US" sz="6000" cap="all" dirty="0" smtClean="0">
                <a:ln/>
                <a:solidFill>
                  <a:srgbClr val="99FF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itchFamily="66" charset="0"/>
              </a:rPr>
              <a:t>A</a:t>
            </a:r>
            <a:r>
              <a:rPr lang="en-US" sz="6000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ill Sans Ultra Bold" pitchFamily="34" charset="0"/>
              </a:rPr>
              <a:t>T</a:t>
            </a:r>
            <a:r>
              <a:rPr lang="en-US" sz="6000" cap="all" dirty="0" smtClean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V</a:t>
            </a:r>
            <a:r>
              <a:rPr lang="en-US" sz="6000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</a:t>
            </a:r>
            <a:r>
              <a:rPr lang="en-US" sz="6000" cap="all" dirty="0" smtClean="0">
                <a:ln/>
                <a:solidFill>
                  <a:schemeClr val="bg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itchFamily="66" charset="0"/>
              </a:rPr>
              <a:t>O</a:t>
            </a:r>
            <a:r>
              <a:rPr lang="en-US" sz="600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oudy Stout" pitchFamily="18" charset="0"/>
              </a:rPr>
              <a:t>U</a:t>
            </a:r>
            <a:r>
              <a:rPr lang="sr-Latn-RS" sz="6000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itchFamily="66" charset="0"/>
              </a:rPr>
              <a:t>Č</a:t>
            </a:r>
            <a:r>
              <a:rPr lang="en-US" sz="6000" cap="all" dirty="0" smtClean="0">
                <a:ln/>
                <a:solidFill>
                  <a:srgbClr val="66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</a:t>
            </a:r>
            <a:r>
              <a:rPr lang="en-US" sz="6000" cap="all" dirty="0" smtClean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risten ITC" pitchFamily="66" charset="0"/>
              </a:rPr>
              <a:t>N</a:t>
            </a:r>
            <a:r>
              <a:rPr lang="en-US" sz="6000" cap="all" dirty="0" smtClean="0">
                <a:ln/>
                <a:solidFill>
                  <a:srgbClr val="99FF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risten ITC" pitchFamily="66" charset="0"/>
              </a:rPr>
              <a:t>J</a:t>
            </a:r>
            <a:r>
              <a:rPr lang="en-US" sz="600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</a:rPr>
              <a:t>E</a:t>
            </a:r>
            <a:endParaRPr lang="en-US" sz="6000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Jokerm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1380" y="5661248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KATALOŠKI  BROJ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410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62" y="3481018"/>
            <a:ext cx="2935230" cy="17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208" y="455504"/>
            <a:ext cx="9144000" cy="584775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PRIORITETNA OBLAST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Latn-RS" sz="1700" dirty="0" smtClean="0">
                <a:solidFill>
                  <a:schemeClr val="bg1"/>
                </a:solidFill>
              </a:rPr>
              <a:t> </a:t>
            </a:r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UNAPREĐIVANJE KOMPETENCIJA NASTAVNIKA U OBLASTI PLANIRANJA, REALIZACIJE I PRAĆENJA I VREDNOVANJA NASTAVE ORIJENTISANE KA ISHODIMA UČENJA (PODIZANJE NIVOA METODIČKIH ZNANJA RELEVANTNIH ZA CILJEVE I ISHODE PREDMETA/OBLASTI).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609725"/>
            <a:ext cx="3024336" cy="3024336"/>
          </a:xfrm>
          <a:prstGeom prst="ellipse">
            <a:avLst/>
          </a:prstGeom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>
              <a:rot lat="0" lon="21594000" rev="0"/>
            </a:camera>
            <a:lightRig rig="contrasting" dir="t">
              <a:rot lat="0" lon="0" rev="3000000"/>
            </a:lightRig>
          </a:scene3d>
          <a:sp3d z="184150" extrusionH="107950" contourW="7620">
            <a:bevelT w="158750" h="146050"/>
            <a:contourClr>
              <a:srgbClr val="FFC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208" y="455504"/>
            <a:ext cx="9144000" cy="584775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OPŠTI CILJEVI SEMINARA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416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Latn-RS" sz="1700" dirty="0">
                <a:solidFill>
                  <a:schemeClr val="bg1"/>
                </a:solidFill>
              </a:rPr>
              <a:t> </a:t>
            </a:r>
            <a:r>
              <a:rPr lang="sr-Latn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OSPOSOBLJAVANJE NASTAVNIKA, PROFESORA RAZREDNE NASTAVE I STRUČNIH PREDMETA, VASPITAČA I SARADNIKA ZA PRIMENU NOVIH NASTAVNIH METODA, KOJE POČIVAJU NA PRINCIPIMA AKTIVNOG UČENJA I KREATIVNOG RADA.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36" y="4077072"/>
            <a:ext cx="5245206" cy="2140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9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4208" y="548680"/>
            <a:ext cx="9144000" cy="584775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SPECIFIČNI CILJEVI SEMINARA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844824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OSNOVE AKTIVNOG UČENJA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KREATIVNOST U NASTAVNOM PROCESU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PSIHOLOŠKI ASPEKTI UČENJA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sr-Latn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KRITIČKI OSVRT NA INKLUZIJU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sr-Latn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OBUKA </a:t>
            </a:r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POLAZNIKA SEMINARA ZA SAMOSTALNU PRIMENU AKTIVNOG UČENJA I KREATIVNIH ELEMENATA U NASTAVNOM PROCESU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OSMIŠLJAVANJE I IMPLEMENTACIJA POPULARNIH DRUŠTVENIH I RAČUNARSKIH IGARA, PLAKATA I ORIGAMI FIGURA U NASTAVNI PROCES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OBUKA NASTAVNIKA ZA IZVOĐENJE NASTAVNOG PROCESA PRIMENOM INOVACIJA U NASTAVI SA AKCENTOM NA INKLUZIJU UČENIKA SA POSEBNIM POTREBAMA PRIMENOM METODA AKTIVNOG UČENJA I </a:t>
            </a:r>
            <a:r>
              <a:rPr lang="sr-Latn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KREATIVNOSTI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376017"/>
            <a:ext cx="1303860" cy="1207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2"/>
          <a:stretch/>
        </p:blipFill>
        <p:spPr>
          <a:xfrm>
            <a:off x="3980056" y="5362487"/>
            <a:ext cx="1495067" cy="1209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44871"/>
            <a:ext cx="1394108" cy="1207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40824"/>
            <a:ext cx="1207021" cy="1207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9" y="5373216"/>
            <a:ext cx="1209822" cy="1209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45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3521932"/>
              </p:ext>
            </p:extLst>
          </p:nvPr>
        </p:nvGraphicFramePr>
        <p:xfrm>
          <a:off x="411128" y="881336"/>
          <a:ext cx="831641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BLOKOVI SEMINARA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3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0" y="2996952"/>
            <a:ext cx="2268132" cy="2119356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4264" y="260648"/>
            <a:ext cx="9144000" cy="584775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PSIHOLOŠKI ASPEKTI UČENJA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8087587"/>
              </p:ext>
            </p:extLst>
          </p:nvPr>
        </p:nvGraphicFramePr>
        <p:xfrm>
          <a:off x="1067480" y="980728"/>
          <a:ext cx="6960512" cy="576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77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PRIMENA DRUŠTVENIH IGARA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159888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OSMIŠLJAVANJE I IZRADA NASTAVNIH MATERIJALA BAZIRANIH NA POZNATIM DRUŠTVENIM IGRAMA I NJIHOVO PRILAGOĐAVANJE POTREBAMA NASTAVE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5"/>
          <a:stretch/>
        </p:blipFill>
        <p:spPr bwMode="auto">
          <a:xfrm>
            <a:off x="467544" y="2852936"/>
            <a:ext cx="5951169" cy="3774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633">
            <a:off x="5646800" y="1256215"/>
            <a:ext cx="3287827" cy="265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21088"/>
            <a:ext cx="2071117" cy="207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6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14" y="3574738"/>
            <a:ext cx="3918371" cy="2804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PRIMENA RAČUNARSKIH IGARA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48478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OBUKA NASTAVNIKA ZA KREIRANJE RAČUNARSKIH NASTAVNIH ALATA I NJIHOVU IMPLEMENTACIJU U NASTAVI. UPOZNAVANJE NASTAVNIKA SA VEĆ GOTOVIM RAČUNARSKIM MATERIJALIMA I NJIHOVOM MODIFIKACIJOM U ZAVISNOSTI OD POTREBA REALIZACIJE NASTAVE.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8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28-3d-cube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460</TotalTime>
  <Words>410</Words>
  <Application>Microsoft Office PowerPoint</Application>
  <PresentationFormat>On-screen Show (4:3)</PresentationFormat>
  <Paragraphs>59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3028-3d-cubes-powerpoint-template</vt:lpstr>
      <vt:lpstr>AKTIVNO – KREATIVNO UČENJE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AKTIVNO – KREATIVNO UČENJE</dc:title>
  <dc:creator>Black Cat</dc:creator>
  <cp:lastModifiedBy>AkademijaFBF</cp:lastModifiedBy>
  <cp:revision>44</cp:revision>
  <dcterms:created xsi:type="dcterms:W3CDTF">2016-09-10T17:36:33Z</dcterms:created>
  <dcterms:modified xsi:type="dcterms:W3CDTF">2018-09-11T23:25:23Z</dcterms:modified>
</cp:coreProperties>
</file>