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9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818181"/>
            <a:ext cx="8246070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650640"/>
            <a:ext cx="8231372" cy="1018033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E701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8158-4A0B-4304-874C-FFC390680D78}" type="datetimeFigureOut">
              <a:rPr lang="sr-Latn-RS" smtClean="0"/>
              <a:t>14.09.2018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8921-EB16-4AA5-AE2A-12B784A5DE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8158-4A0B-4304-874C-FFC390680D78}" type="datetimeFigureOut">
              <a:rPr lang="sr-Latn-RS" smtClean="0"/>
              <a:t>14.09.2018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8921-EB16-4AA5-AE2A-12B784A5DE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8158-4A0B-4304-874C-FFC390680D78}" type="datetimeFigureOut">
              <a:rPr lang="sr-Latn-RS" smtClean="0"/>
              <a:t>14.09.2018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8921-EB16-4AA5-AE2A-12B784A5DE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8158-4A0B-4304-874C-FFC390680D78}" type="datetimeFigureOut">
              <a:rPr lang="sr-Latn-RS" smtClean="0"/>
              <a:t>14.09.2018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8921-EB16-4AA5-AE2A-12B784A5DEE0}" type="slidenum">
              <a:rPr lang="sr-Latn-RS" smtClean="0"/>
              <a:t>‹#›</a:t>
            </a:fld>
            <a:endParaRPr lang="sr-Latn-R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89327"/>
            <a:ext cx="8246070" cy="10180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207361"/>
            <a:ext cx="8246070" cy="427573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8158-4A0B-4304-874C-FFC390680D78}" type="datetimeFigureOut">
              <a:rPr lang="sr-Latn-RS" smtClean="0"/>
              <a:t>14.09.2018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8921-EB16-4AA5-AE2A-12B784A5DE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1" y="374901"/>
            <a:ext cx="6413609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596541"/>
            <a:ext cx="6413609" cy="468141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8158-4A0B-4304-874C-FFC390680D78}" type="datetimeFigureOut">
              <a:rPr lang="sr-Latn-RS" smtClean="0"/>
              <a:t>14.09.2018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8921-EB16-4AA5-AE2A-12B784A5DE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8158-4A0B-4304-874C-FFC390680D78}" type="datetimeFigureOut">
              <a:rPr lang="sr-Latn-RS" smtClean="0"/>
              <a:t>14.09.2018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8921-EB16-4AA5-AE2A-12B784A5DE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8158-4A0B-4304-874C-FFC390680D78}" type="datetimeFigureOut">
              <a:rPr lang="sr-Latn-RS" smtClean="0"/>
              <a:t>14.09.2018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8921-EB16-4AA5-AE2A-12B784A5DE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1189328"/>
            <a:ext cx="8093365" cy="101803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07359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837221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207359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837221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8158-4A0B-4304-874C-FFC390680D78}" type="datetimeFigureOut">
              <a:rPr lang="sr-Latn-RS" smtClean="0"/>
              <a:t>14.09.2018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8921-EB16-4AA5-AE2A-12B784A5DE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8158-4A0B-4304-874C-FFC390680D78}" type="datetimeFigureOut">
              <a:rPr lang="sr-Latn-RS" smtClean="0"/>
              <a:t>14.09.2018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8921-EB16-4AA5-AE2A-12B784A5DE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8158-4A0B-4304-874C-FFC390680D78}" type="datetimeFigureOut">
              <a:rPr lang="sr-Latn-RS" smtClean="0"/>
              <a:t>14.09.2018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8921-EB16-4AA5-AE2A-12B784A5DE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8158-4A0B-4304-874C-FFC390680D78}" type="datetimeFigureOut">
              <a:rPr lang="sr-Latn-RS" smtClean="0"/>
              <a:t>14.09.2018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8921-EB16-4AA5-AE2A-12B784A5DE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C8158-4A0B-4304-874C-FFC390680D78}" type="datetimeFigureOut">
              <a:rPr lang="sr-Latn-RS" smtClean="0"/>
              <a:t>14.09.2018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8921-EB16-4AA5-AE2A-12B784A5DEE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zaweb.com/s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2259683"/>
          </a:xfrm>
        </p:spPr>
        <p:txBody>
          <a:bodyPr>
            <a:normAutofit/>
          </a:bodyPr>
          <a:lstStyle/>
          <a:p>
            <a:r>
              <a:rPr lang="sr-Cyrl-RS" sz="3800" b="1" dirty="0" smtClean="0">
                <a:solidFill>
                  <a:schemeClr val="tx1"/>
                </a:solidFill>
              </a:rPr>
              <a:t>Корелација интерактивне табле </a:t>
            </a:r>
            <a:r>
              <a:rPr lang="sr-Cyrl-RS" sz="3800" b="1" dirty="0" smtClean="0">
                <a:solidFill>
                  <a:schemeClr val="tx1"/>
                </a:solidFill>
              </a:rPr>
              <a:t>и</a:t>
            </a:r>
            <a:r>
              <a:rPr lang="sr-Latn-RS" sz="3800" b="1" dirty="0">
                <a:solidFill>
                  <a:schemeClr val="tx1"/>
                </a:solidFill>
              </a:rPr>
              <a:t> </a:t>
            </a:r>
            <a:r>
              <a:rPr lang="sr-Cyrl-RS" sz="3800" b="1" dirty="0" smtClean="0">
                <a:solidFill>
                  <a:schemeClr val="tx1"/>
                </a:solidFill>
              </a:rPr>
              <a:t>софтвера </a:t>
            </a:r>
            <a:r>
              <a:rPr lang="sr-Cyrl-RS" sz="3800" b="1" dirty="0" smtClean="0">
                <a:solidFill>
                  <a:schemeClr val="tx1"/>
                </a:solidFill>
              </a:rPr>
              <a:t>за презентацију  3</a:t>
            </a:r>
            <a:r>
              <a:rPr lang="sr-Latn-RS" sz="3800" b="1" dirty="0" smtClean="0">
                <a:solidFill>
                  <a:schemeClr val="tx1"/>
                </a:solidFill>
              </a:rPr>
              <a:t>D</a:t>
            </a:r>
            <a:r>
              <a:rPr lang="sr-Cyrl-RS" sz="3800" b="1" dirty="0" smtClean="0">
                <a:solidFill>
                  <a:schemeClr val="tx1"/>
                </a:solidFill>
              </a:rPr>
              <a:t>  модела</a:t>
            </a:r>
            <a:endParaRPr lang="sr-Latn-RS" sz="3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293528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37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MozzaWeb</a:t>
            </a:r>
            <a:r>
              <a:rPr lang="en-GB" dirty="0" smtClean="0"/>
              <a:t> </a:t>
            </a:r>
            <a:r>
              <a:rPr lang="sr-Cyrl-RS" dirty="0" smtClean="0"/>
              <a:t>садржи мноштво занимљивих едукативних игрица и за најмлађе</a:t>
            </a:r>
            <a:endParaRPr lang="sr-Latn-R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41" y="2399721"/>
            <a:ext cx="6726519" cy="38905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559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Програмски пакет </a:t>
            </a:r>
            <a:r>
              <a:rPr lang="sr-Latn-RS" dirty="0" smtClean="0"/>
              <a:t>MozzaBook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Cyrl-RS" dirty="0"/>
              <a:t>Приказ програмског пакета </a:t>
            </a:r>
            <a:r>
              <a:rPr lang="en-US" dirty="0" err="1"/>
              <a:t>MozzaBook</a:t>
            </a:r>
            <a:endParaRPr lang="sr-Latn-RS" dirty="0"/>
          </a:p>
          <a:p>
            <a:pPr lvl="0"/>
            <a:r>
              <a:rPr lang="sr-Cyrl-RS" dirty="0"/>
              <a:t>Коришћење мултимедијалних садржаја програмског пакета </a:t>
            </a:r>
            <a:r>
              <a:rPr lang="en-US" dirty="0" err="1"/>
              <a:t>MozzaBook</a:t>
            </a:r>
            <a:endParaRPr lang="sr-Latn-RS" dirty="0"/>
          </a:p>
          <a:p>
            <a:pPr lvl="0"/>
            <a:r>
              <a:rPr lang="sr-Cyrl-RS" dirty="0"/>
              <a:t>Креирање мултимедијалних садржаја: </a:t>
            </a:r>
            <a:endParaRPr lang="sr-Latn-RS" dirty="0"/>
          </a:p>
          <a:p>
            <a:pPr lvl="0"/>
            <a:r>
              <a:rPr lang="sr-Cyrl-RS" dirty="0"/>
              <a:t>наставни материјали,</a:t>
            </a:r>
            <a:endParaRPr lang="sr-Latn-RS" dirty="0"/>
          </a:p>
          <a:p>
            <a:pPr lvl="0"/>
            <a:r>
              <a:rPr lang="sr-Cyrl-RS" dirty="0"/>
              <a:t>практичне вежбе,</a:t>
            </a:r>
            <a:endParaRPr lang="sr-Latn-RS" dirty="0"/>
          </a:p>
          <a:p>
            <a:pPr lvl="0"/>
            <a:r>
              <a:rPr lang="sr-Cyrl-RS" dirty="0"/>
              <a:t>квизови,</a:t>
            </a:r>
            <a:endParaRPr lang="sr-Latn-RS" dirty="0"/>
          </a:p>
          <a:p>
            <a:r>
              <a:rPr lang="sr-Cyrl-RS" dirty="0"/>
              <a:t>тестови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9800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MozzaBook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MozzaBook</a:t>
            </a:r>
            <a:r>
              <a:rPr lang="en-GB" dirty="0" smtClean="0"/>
              <a:t> </a:t>
            </a:r>
            <a:r>
              <a:rPr lang="sr-Cyrl-RS" dirty="0" smtClean="0"/>
              <a:t>је апсолутно спектакуларан програм</a:t>
            </a:r>
          </a:p>
          <a:p>
            <a:r>
              <a:rPr lang="sr-Cyrl-RS" dirty="0" smtClean="0"/>
              <a:t>Садржи:</a:t>
            </a:r>
          </a:p>
          <a:p>
            <a:r>
              <a:rPr lang="sr-Cyrl-RS" dirty="0" smtClean="0"/>
              <a:t> више од хиљаду интерактивних 3Д модела</a:t>
            </a:r>
          </a:p>
          <a:p>
            <a:r>
              <a:rPr lang="sr-Cyrl-RS" dirty="0" smtClean="0"/>
              <a:t>Више стотина видео  и аудио снимака и задатака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43587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MozzaBook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Пробудиће инетресовање ученика за градивом</a:t>
            </a:r>
          </a:p>
          <a:p>
            <a:r>
              <a:rPr lang="sr-Cyrl-RS" dirty="0" smtClean="0"/>
              <a:t>Вишејезични је</a:t>
            </a:r>
          </a:p>
          <a:p>
            <a:r>
              <a:rPr lang="sr-Cyrl-RS" dirty="0" smtClean="0"/>
              <a:t>Веома је једноставан за рад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2719264" cy="16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73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Хвала на пажњи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algn="r"/>
            <a:r>
              <a:rPr lang="sr-Cyrl-RS" dirty="0" smtClean="0"/>
              <a:t>Андријана </a:t>
            </a:r>
            <a:r>
              <a:rPr lang="sr-Cyrl-RS" dirty="0" smtClean="0"/>
              <a:t>Стефановић</a:t>
            </a:r>
          </a:p>
          <a:p>
            <a:pPr algn="r"/>
            <a:r>
              <a:rPr lang="sr-Cyrl-RS" dirty="0" smtClean="0"/>
              <a:t>Дона Стевановић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1927176" cy="1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73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Циљ  семинара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Унапређење васпитно-образовног рада</a:t>
            </a:r>
          </a:p>
          <a:p>
            <a:r>
              <a:rPr lang="sr-Cyrl-RS" dirty="0" smtClean="0"/>
              <a:t>Иновирање и осавремењавање наставе кроз развијање кометенција наставника за коришћење савремених технологија у настави</a:t>
            </a:r>
          </a:p>
          <a:p>
            <a:r>
              <a:rPr lang="sr-Cyrl-RS" dirty="0" smtClean="0"/>
              <a:t>Охрабривање наставника за коришћење информационих технологија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7730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r-Cyrl-RS" dirty="0" smtClean="0"/>
          </a:p>
          <a:p>
            <a:pPr algn="ctr"/>
            <a:endParaRPr lang="sr-Cyrl-RS" dirty="0"/>
          </a:p>
          <a:p>
            <a:pPr algn="ctr"/>
            <a:r>
              <a:rPr lang="sr-Cyrl-RS" dirty="0" smtClean="0"/>
              <a:t>Каталошки број семинара је 317</a:t>
            </a:r>
          </a:p>
          <a:p>
            <a:pPr algn="ctr"/>
            <a:r>
              <a:rPr lang="sr-Cyrl-RS" dirty="0" smtClean="0"/>
              <a:t>Компетенција К2</a:t>
            </a:r>
          </a:p>
          <a:p>
            <a:pPr algn="ctr"/>
            <a:r>
              <a:rPr lang="sr-Cyrl-RS" dirty="0" smtClean="0"/>
              <a:t>Приоритети П1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4972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Наставници се упознају са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Интерактивним таблама у настави</a:t>
            </a:r>
          </a:p>
          <a:p>
            <a:r>
              <a:rPr lang="sr-Cyrl-RS" dirty="0" smtClean="0"/>
              <a:t>Коришћењем интерактивних табли</a:t>
            </a:r>
          </a:p>
          <a:p>
            <a:r>
              <a:rPr lang="sr-Cyrl-RS" dirty="0" smtClean="0"/>
              <a:t>Веб сајтом </a:t>
            </a:r>
            <a:r>
              <a:rPr lang="en-GB" dirty="0" err="1" smtClean="0"/>
              <a:t>MozzaWeb</a:t>
            </a:r>
            <a:endParaRPr lang="en-GB" dirty="0" smtClean="0"/>
          </a:p>
          <a:p>
            <a:r>
              <a:rPr lang="sr-Cyrl-RS" dirty="0" smtClean="0"/>
              <a:t>Програмским пакетом </a:t>
            </a:r>
            <a:r>
              <a:rPr lang="sr-Latn-RS" dirty="0" smtClean="0"/>
              <a:t>MozzaBook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84092"/>
            <a:ext cx="293528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50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Интерактивне табле у настави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Подразумева се:</a:t>
            </a:r>
          </a:p>
          <a:p>
            <a:r>
              <a:rPr lang="sr-Cyrl-RS" dirty="0" smtClean="0"/>
              <a:t>Повезивање и подешавање интерактивне табле</a:t>
            </a:r>
          </a:p>
          <a:p>
            <a:r>
              <a:rPr lang="sr-Cyrl-RS" dirty="0" smtClean="0"/>
              <a:t>Коришћење интерактивне табле</a:t>
            </a:r>
          </a:p>
          <a:p>
            <a:r>
              <a:rPr lang="sr-Cyrl-RS" dirty="0" smtClean="0"/>
              <a:t>Врсте интерактивних табли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5289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46070" cy="1018035"/>
          </a:xfrm>
        </p:spPr>
        <p:txBody>
          <a:bodyPr/>
          <a:lstStyle/>
          <a:p>
            <a:r>
              <a:rPr lang="sr-Cyrl-RS" dirty="0" smtClean="0"/>
              <a:t>Преносиве интерактивне табле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336704" cy="4699129"/>
          </a:xfrm>
          <a:prstGeom prst="roundRect">
            <a:avLst>
              <a:gd name="adj" fmla="val 16667"/>
            </a:avLst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336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Фиксиране (зидне) интерактивне табле</a:t>
            </a:r>
            <a:endParaRPr lang="sr-Latn-R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46" y="2530221"/>
            <a:ext cx="3990308" cy="36295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97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Cyrl-RS" dirty="0" smtClean="0"/>
              <a:t>Примена бесплатних програма</a:t>
            </a:r>
            <a:r>
              <a:rPr lang="en-US" dirty="0" smtClean="0"/>
              <a:t>: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600" dirty="0" err="1" smtClean="0"/>
              <a:t>WhiteBoard</a:t>
            </a:r>
            <a:r>
              <a:rPr lang="en-US" sz="3600" dirty="0"/>
              <a:t>, </a:t>
            </a:r>
            <a:endParaRPr lang="sr-Latn-RS" sz="3600" dirty="0"/>
          </a:p>
          <a:p>
            <a:pPr lvl="0" algn="ctr"/>
            <a:r>
              <a:rPr lang="en-US" sz="3600" dirty="0" err="1"/>
              <a:t>OpenSankore</a:t>
            </a:r>
            <a:r>
              <a:rPr lang="sr-Cyrl-RS" sz="3600" dirty="0"/>
              <a:t>, </a:t>
            </a:r>
            <a:endParaRPr lang="sr-Latn-RS" sz="3600" dirty="0"/>
          </a:p>
          <a:p>
            <a:pPr lvl="0" algn="ctr"/>
            <a:r>
              <a:rPr lang="en-US" sz="3600" dirty="0" err="1"/>
              <a:t>Mimio</a:t>
            </a:r>
            <a:r>
              <a:rPr lang="en-US" sz="3600" dirty="0"/>
              <a:t> Studio, </a:t>
            </a:r>
            <a:endParaRPr lang="sr-Latn-RS" sz="3600" dirty="0"/>
          </a:p>
          <a:p>
            <a:pPr algn="ctr"/>
            <a:r>
              <a:rPr lang="en-US" sz="3600" dirty="0" err="1"/>
              <a:t>Ovey</a:t>
            </a:r>
            <a:endParaRPr lang="sr-Latn-R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8500"/>
            <a:ext cx="293528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32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MozzaWeb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 sz="3100" dirty="0"/>
              <a:t>Приказ веб сајта </a:t>
            </a:r>
            <a:r>
              <a:rPr lang="en-US" sz="3100" dirty="0" err="1">
                <a:hlinkClick r:id="rId2"/>
              </a:rPr>
              <a:t>MozzaWeb</a:t>
            </a:r>
            <a:r>
              <a:rPr lang="sr-Cyrl-RS" sz="3100" dirty="0"/>
              <a:t>; </a:t>
            </a:r>
            <a:endParaRPr lang="sr-Latn-RS" sz="3100" dirty="0"/>
          </a:p>
          <a:p>
            <a:r>
              <a:rPr lang="sr-Cyrl-RS" sz="3100" dirty="0"/>
              <a:t>Креирање налога и </a:t>
            </a:r>
            <a:r>
              <a:rPr lang="sr-Cyrl-RS" sz="3100" dirty="0" smtClean="0"/>
              <a:t>коришћење </a:t>
            </a:r>
            <a:r>
              <a:rPr lang="en-US" sz="3100" dirty="0" err="1"/>
              <a:t>MozzaWeb</a:t>
            </a:r>
            <a:r>
              <a:rPr lang="sr-Cyrl-RS" sz="3100" dirty="0" smtClean="0"/>
              <a:t>-а</a:t>
            </a:r>
            <a:endParaRPr lang="en-GB" sz="3100" dirty="0" smtClean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sr-Latn-RS" sz="3100" dirty="0"/>
          </a:p>
        </p:txBody>
      </p:sp>
    </p:spTree>
    <p:extLst>
      <p:ext uri="{BB962C8B-B14F-4D97-AF65-F5344CB8AC3E}">
        <p14:creationId xmlns:p14="http://schemas.microsoft.com/office/powerpoint/2010/main" val="1626924637"/>
      </p:ext>
    </p:extLst>
  </p:cSld>
  <p:clrMapOvr>
    <a:masterClrMapping/>
  </p:clrMapOvr>
</p:sld>
</file>

<file path=ppt/theme/theme1.xml><?xml version="1.0" encoding="utf-8"?>
<a:theme xmlns:a="http://schemas.openxmlformats.org/drawingml/2006/main" name="160552-robot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160552-robot-template-16x9</Template>
  <TotalTime>95</TotalTime>
  <Words>190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160552-robot-template-16x9</vt:lpstr>
      <vt:lpstr>Корелација интерактивне табле и софтвера за презентацију  3D  модела</vt:lpstr>
      <vt:lpstr>Циљ  семинара</vt:lpstr>
      <vt:lpstr>PowerPoint Presentation</vt:lpstr>
      <vt:lpstr>Наставници се упознају са</vt:lpstr>
      <vt:lpstr>Интерактивне табле у настави</vt:lpstr>
      <vt:lpstr>Преносиве интерактивне табле</vt:lpstr>
      <vt:lpstr>Фиксиране (зидне) интерактивне табле</vt:lpstr>
      <vt:lpstr>Примена бесплатних програма: </vt:lpstr>
      <vt:lpstr>MozzaWeb</vt:lpstr>
      <vt:lpstr>MozzaWeb садржи мноштво занимљивих едукативних игрица и за најмлађе</vt:lpstr>
      <vt:lpstr>Програмски пакет MozzaBook</vt:lpstr>
      <vt:lpstr>MozzaBook</vt:lpstr>
      <vt:lpstr>MozzaBook</vt:lpstr>
      <vt:lpstr>Хвала на пажњи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Корелација интерактивне табле исофтвера за презентацију  3D  модела</dc:title>
  <dc:creator>FBFAkademija1</dc:creator>
  <cp:lastModifiedBy>AkademijaFBF</cp:lastModifiedBy>
  <cp:revision>17</cp:revision>
  <dcterms:created xsi:type="dcterms:W3CDTF">2018-09-14T14:57:22Z</dcterms:created>
  <dcterms:modified xsi:type="dcterms:W3CDTF">2018-09-14T21:38:35Z</dcterms:modified>
</cp:coreProperties>
</file>