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60" r:id="rId4"/>
    <p:sldId id="275" r:id="rId5"/>
    <p:sldId id="267" r:id="rId6"/>
    <p:sldId id="266" r:id="rId7"/>
    <p:sldId id="277" r:id="rId8"/>
    <p:sldId id="278" r:id="rId9"/>
    <p:sldId id="265" r:id="rId10"/>
    <p:sldId id="271" r:id="rId11"/>
    <p:sldId id="262" r:id="rId12"/>
    <p:sldId id="268" r:id="rId13"/>
    <p:sldId id="264" r:id="rId14"/>
    <p:sldId id="263" r:id="rId15"/>
    <p:sldId id="270" r:id="rId16"/>
    <p:sldId id="269" r:id="rId17"/>
    <p:sldId id="276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askola.r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askola.r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ktiv5\Desktop\Marko\akademijas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943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61650" y="3886200"/>
            <a:ext cx="8482350" cy="838200"/>
          </a:xfrm>
          <a:prstGeom prst="rect">
            <a:avLst/>
          </a:prstGeom>
        </p:spPr>
        <p:txBody>
          <a:bodyPr vert="horz" lIns="100584" tIns="45720" anchor="b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sr-Cyrl-R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			</a:t>
            </a:r>
            <a:endParaRPr kumimoji="0" lang="sr-Latn-R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sr-Cyrl-R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sr-Cyrl-RS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sr-Cyrl-RS" sz="7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Излагач: </a:t>
            </a:r>
            <a:r>
              <a:rPr kumimoji="0" lang="sr-Cyrl-RS" sz="7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Марко Пешовић</a:t>
            </a:r>
            <a:endParaRPr kumimoji="0" lang="sr-Cyrl-R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lang="sr-Cyrl-R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Једноставно прављење квизова </a:t>
            </a:r>
            <a:r>
              <a:rPr lang="en-US" dirty="0" smtClean="0"/>
              <a:t>online</a:t>
            </a:r>
          </a:p>
          <a:p>
            <a:r>
              <a:rPr lang="sr-Cyrl-RS" dirty="0" smtClean="0"/>
              <a:t>Играње квизова </a:t>
            </a:r>
            <a:r>
              <a:rPr lang="sr-Latn-RS" dirty="0" smtClean="0"/>
              <a:t>online</a:t>
            </a:r>
            <a:endParaRPr lang="sr-Cyrl-RS" dirty="0" smtClean="0"/>
          </a:p>
          <a:p>
            <a:r>
              <a:rPr lang="sr-Cyrl-RS" dirty="0" smtClean="0"/>
              <a:t>Могућност  убацивања мултимедијалних садржаја у квиз питања</a:t>
            </a:r>
            <a:endParaRPr lang="sr-Latn-RS" dirty="0" smtClean="0"/>
          </a:p>
          <a:p>
            <a:r>
              <a:rPr lang="sr-Cyrl-RS" dirty="0" smtClean="0"/>
              <a:t>Боља атмосфера на часу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+mn-lt"/>
              </a:rPr>
              <a:t>Интерактивни квиз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Kahoot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ko\Desktop\Captdvsd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Додавање презентација на </a:t>
            </a:r>
            <a:r>
              <a:rPr lang="en-US" dirty="0" smtClean="0"/>
              <a:t>online </a:t>
            </a:r>
            <a:r>
              <a:rPr lang="sr-Cyrl-RS" dirty="0" smtClean="0"/>
              <a:t>платформу свог налога</a:t>
            </a:r>
          </a:p>
          <a:p>
            <a:r>
              <a:rPr lang="sr-Cyrl-RS" dirty="0" smtClean="0"/>
              <a:t>Доступност презентације свима</a:t>
            </a:r>
          </a:p>
          <a:p>
            <a:r>
              <a:rPr lang="sr-Cyrl-RS" dirty="0" smtClean="0"/>
              <a:t>Могућност скидања презентације у </a:t>
            </a:r>
            <a:r>
              <a:rPr lang="en-US" dirty="0" err="1" smtClean="0"/>
              <a:t>pdf</a:t>
            </a:r>
            <a:r>
              <a:rPr lang="en-US" dirty="0" smtClean="0"/>
              <a:t> </a:t>
            </a:r>
            <a:r>
              <a:rPr lang="sr-Cyrl-RS" dirty="0" smtClean="0"/>
              <a:t>формату</a:t>
            </a:r>
          </a:p>
          <a:p>
            <a:r>
              <a:rPr lang="sr-Cyrl-RS" dirty="0" smtClean="0"/>
              <a:t>Додавање презентације на електронкси портфолио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+mn-lt"/>
              </a:rPr>
              <a:t>Slideshare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r-Cyrl-RS" dirty="0" smtClean="0">
                <a:solidFill>
                  <a:schemeClr val="tx1"/>
                </a:solidFill>
                <a:latin typeface="+mn-lt"/>
              </a:rPr>
              <a:t>презентације</a:t>
            </a:r>
            <a:br>
              <a:rPr lang="sr-Cyrl-RS" dirty="0" smtClean="0">
                <a:solidFill>
                  <a:schemeClr val="tx1"/>
                </a:solidFill>
                <a:latin typeface="+mn-lt"/>
              </a:rPr>
            </a:b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Akademija\Prezentacije Dani Akademije\Multimedijalni sadrzaji u funkciji obrazovanja\Captursx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499"/>
            <a:ext cx="9144000" cy="7186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Online</a:t>
            </a:r>
            <a:r>
              <a:rPr lang="sr-Latn-RS" dirty="0" smtClean="0">
                <a:latin typeface="+mn-lt"/>
              </a:rPr>
              <a:t> </a:t>
            </a:r>
            <a:r>
              <a:rPr lang="sr-Cyrl-RS" dirty="0" smtClean="0">
                <a:latin typeface="+mn-lt"/>
              </a:rPr>
              <a:t>презентације </a:t>
            </a:r>
            <a:r>
              <a:rPr lang="en-US" dirty="0" smtClean="0">
                <a:latin typeface="+mn-lt"/>
              </a:rPr>
              <a:t>prezi.com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Прављење презентација на сајту</a:t>
            </a:r>
          </a:p>
          <a:p>
            <a:r>
              <a:rPr lang="sr-Cyrl-RS" dirty="0" smtClean="0"/>
              <a:t>Могућност коришћења већ постојећих шаблона за презентације</a:t>
            </a:r>
          </a:p>
          <a:p>
            <a:r>
              <a:rPr lang="sr-Cyrl-RS" dirty="0" smtClean="0"/>
              <a:t>Цела презентација је смештена на једном слајду</a:t>
            </a:r>
          </a:p>
          <a:p>
            <a:r>
              <a:rPr lang="sr-Cyrl-RS" dirty="0" smtClean="0"/>
              <a:t>Доступност презентације свима</a:t>
            </a:r>
          </a:p>
          <a:p>
            <a:r>
              <a:rPr lang="sr-Cyrl-RS" dirty="0" smtClean="0"/>
              <a:t>Додавање презентације на електронски портфолио</a:t>
            </a:r>
            <a:endParaRPr lang="en-U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Akademija\Prezentacije Dani Akademije\Multimedijalni sadrzaji u funkciji obrazovanja\Capdc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058" y="0"/>
            <a:ext cx="92650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Microsoft Power Point </a:t>
            </a:r>
            <a:r>
              <a:rPr lang="sr-Cyrl-RS" dirty="0" smtClean="0">
                <a:latin typeface="+mn-lt"/>
              </a:rPr>
              <a:t>презентације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Лака израда презентације</a:t>
            </a:r>
          </a:p>
          <a:p>
            <a:r>
              <a:rPr lang="sr-Cyrl-RS" dirty="0" smtClean="0"/>
              <a:t>Није потребна интернет конекција</a:t>
            </a:r>
          </a:p>
          <a:p>
            <a:r>
              <a:rPr lang="sr-Cyrl-RS" dirty="0" smtClean="0"/>
              <a:t>Лак пренос презентације</a:t>
            </a:r>
          </a:p>
          <a:p>
            <a:r>
              <a:rPr lang="sr-Cyrl-RS" dirty="0" smtClean="0"/>
              <a:t>Могућност убацивања мултимедијалних садржаја</a:t>
            </a:r>
            <a:endParaRPr lang="en-US" dirty="0"/>
          </a:p>
        </p:txBody>
      </p:sp>
      <p:pic>
        <p:nvPicPr>
          <p:cNvPr id="10244" name="Picture 4" descr="D:\Akademija\Prezentacije Dani Akademije\Multimedijalni sadrzaji u funkciji obrazovanja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7428" y="4419600"/>
            <a:ext cx="3946071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+mn-lt"/>
              </a:rPr>
              <a:t>Школски сајт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www.nasaskola.rs</a:t>
            </a:r>
            <a:endParaRPr lang="en-US" dirty="0" smtClean="0"/>
          </a:p>
          <a:p>
            <a:r>
              <a:rPr lang="en-US" dirty="0" smtClean="0"/>
              <a:t>Web </a:t>
            </a:r>
            <a:r>
              <a:rPr lang="sr-Cyrl-RS" dirty="0" smtClean="0"/>
              <a:t>дефинисан потребама школе</a:t>
            </a:r>
          </a:p>
          <a:p>
            <a:r>
              <a:rPr lang="sr-Cyrl-RS" dirty="0" smtClean="0"/>
              <a:t>Једноставна промена и допуна садржаја</a:t>
            </a:r>
          </a:p>
          <a:p>
            <a:r>
              <a:rPr lang="sr-Cyrl-RS" dirty="0" smtClean="0"/>
              <a:t>Више особа исторемено ради</a:t>
            </a:r>
          </a:p>
          <a:p>
            <a:r>
              <a:rPr lang="sr-Cyrl-RS" dirty="0" smtClean="0"/>
              <a:t>Безбедност и доступност</a:t>
            </a:r>
          </a:p>
          <a:p>
            <a:r>
              <a:rPr lang="sr-Cyrl-RS" dirty="0" smtClean="0"/>
              <a:t>Бесплатна обука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+mn-lt"/>
              </a:rPr>
              <a:t>Хвала на пажњи!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389466" cy="387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pPr algn="ctr"/>
            <a:r>
              <a:rPr lang="sr-Cyrl-RS" dirty="0" smtClean="0">
                <a:latin typeface="+mn-lt"/>
              </a:rPr>
              <a:t>Мултимедијални садржаји у функцији образовања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Интерактивна табла   (90 минута)</a:t>
            </a:r>
          </a:p>
          <a:p>
            <a:r>
              <a:rPr lang="sr-Cyrl-RS" dirty="0" smtClean="0"/>
              <a:t>Е-портфолио  за наставнике и ученике (120 минута)</a:t>
            </a:r>
          </a:p>
          <a:p>
            <a:r>
              <a:rPr lang="en-US" dirty="0" err="1" smtClean="0"/>
              <a:t>Mozaweb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mozabook</a:t>
            </a:r>
            <a:r>
              <a:rPr lang="sr-Cyrl-RS" dirty="0" smtClean="0"/>
              <a:t>   (90 + 225 минута)</a:t>
            </a:r>
          </a:p>
          <a:p>
            <a:r>
              <a:rPr lang="sr-Cyrl-RS" dirty="0" smtClean="0"/>
              <a:t>Интерактивни квиз </a:t>
            </a:r>
            <a:r>
              <a:rPr lang="en-US" dirty="0" err="1" smtClean="0"/>
              <a:t>Kahoot</a:t>
            </a:r>
            <a:r>
              <a:rPr lang="sr-Cyrl-RS" dirty="0" smtClean="0"/>
              <a:t>  (90 минута)</a:t>
            </a:r>
            <a:endParaRPr lang="en-US" dirty="0" smtClean="0"/>
          </a:p>
          <a:p>
            <a:r>
              <a:rPr lang="en-US" dirty="0" err="1" smtClean="0"/>
              <a:t>Slideshare</a:t>
            </a:r>
            <a:r>
              <a:rPr lang="en-US" dirty="0" smtClean="0"/>
              <a:t> </a:t>
            </a:r>
            <a:r>
              <a:rPr lang="sr-Cyrl-RS" dirty="0" smtClean="0"/>
              <a:t>презентације  (60 минута)</a:t>
            </a:r>
          </a:p>
          <a:p>
            <a:r>
              <a:rPr lang="en-US" dirty="0" smtClean="0"/>
              <a:t>Online</a:t>
            </a:r>
            <a:r>
              <a:rPr lang="sr-Latn-RS" dirty="0" smtClean="0"/>
              <a:t> </a:t>
            </a:r>
            <a:r>
              <a:rPr lang="sr-Cyrl-RS" dirty="0" smtClean="0"/>
              <a:t>презентације </a:t>
            </a:r>
            <a:r>
              <a:rPr lang="en-US" dirty="0" smtClean="0"/>
              <a:t>prezi.com</a:t>
            </a:r>
          </a:p>
          <a:p>
            <a:r>
              <a:rPr lang="en-US" dirty="0" smtClean="0"/>
              <a:t>Microsoft Power Point </a:t>
            </a:r>
            <a:r>
              <a:rPr lang="sr-Cyrl-RS" dirty="0" smtClean="0"/>
              <a:t>презентације  (210 минута)</a:t>
            </a:r>
            <a:endParaRPr lang="en-US" dirty="0" smtClean="0"/>
          </a:p>
          <a:p>
            <a:r>
              <a:rPr lang="sr-Cyrl-RS" dirty="0" smtClean="0"/>
              <a:t>Сајт школе (</a:t>
            </a:r>
            <a:r>
              <a:rPr lang="en-US" dirty="0" smtClean="0">
                <a:hlinkClick r:id="rId2"/>
              </a:rPr>
              <a:t>www.nasaskola.rs</a:t>
            </a:r>
            <a:r>
              <a:rPr lang="sr-Cyrl-RS" dirty="0" smtClean="0"/>
              <a:t>)  (120 минута)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o\Desktop\wb2700-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Интерактивна табла</a:t>
            </a:r>
            <a:br>
              <a:rPr lang="sr-Cyrl-R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pPr algn="ctr"/>
            <a:r>
              <a:rPr lang="sr-Cyrl-RS" dirty="0" smtClean="0"/>
              <a:t>Електронски портфолио за наставнике и ученике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772400" cy="4221960"/>
          </a:xfrm>
        </p:spPr>
        <p:txBody>
          <a:bodyPr/>
          <a:lstStyle/>
          <a:p>
            <a:r>
              <a:rPr lang="sr-Cyrl-RS" dirty="0" smtClean="0"/>
              <a:t>Лако коришћење</a:t>
            </a:r>
          </a:p>
          <a:p>
            <a:r>
              <a:rPr lang="sr-Cyrl-RS" dirty="0" smtClean="0"/>
              <a:t>Брз приступ подацима</a:t>
            </a:r>
          </a:p>
          <a:p>
            <a:r>
              <a:rPr lang="sr-Cyrl-RS" dirty="0" smtClean="0"/>
              <a:t>Лако додавање и </a:t>
            </a:r>
          </a:p>
          <a:p>
            <a:pPr>
              <a:buNone/>
            </a:pPr>
            <a:r>
              <a:rPr lang="sr-Cyrl-RS" dirty="0" smtClean="0"/>
              <a:t>     мењање садржаја</a:t>
            </a:r>
          </a:p>
          <a:p>
            <a:r>
              <a:rPr lang="sr-Cyrl-RS" dirty="0" smtClean="0"/>
              <a:t>Додавање пријатеља</a:t>
            </a:r>
            <a:endParaRPr lang="en-US" dirty="0"/>
          </a:p>
        </p:txBody>
      </p:sp>
      <p:pic>
        <p:nvPicPr>
          <p:cNvPr id="2050" name="Picture 2" descr="C:\Users\Marko\Desktop\Cavsvr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453" y="2286000"/>
            <a:ext cx="352280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+mn-lt"/>
              </a:rPr>
              <a:t>Mozzaweb</a:t>
            </a:r>
            <a:r>
              <a:rPr lang="en-US" dirty="0" smtClean="0">
                <a:latin typeface="+mn-lt"/>
              </a:rPr>
              <a:t> </a:t>
            </a:r>
            <a:r>
              <a:rPr lang="sr-Cyrl-RS" dirty="0" smtClean="0">
                <a:latin typeface="+mn-lt"/>
              </a:rPr>
              <a:t>и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mozzabook</a:t>
            </a:r>
            <a:r>
              <a:rPr lang="sr-Cyrl-RS" dirty="0" smtClean="0">
                <a:latin typeface="+mn-lt"/>
              </a:rPr>
              <a:t/>
            </a:r>
            <a:br>
              <a:rPr lang="sr-Cyrl-RS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pic>
        <p:nvPicPr>
          <p:cNvPr id="4099" name="Picture 3" descr="D:\Akademija\Prezentacije Dani Akademije\Multimedijalni sadrzaji u funkciji obrazovanja\mozabook_class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752600"/>
            <a:ext cx="392214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+mn-lt"/>
              </a:rPr>
              <a:t>Mozzaweb</a:t>
            </a:r>
            <a:r>
              <a:rPr lang="en-US" dirty="0" smtClean="0">
                <a:latin typeface="+mn-lt"/>
              </a:rPr>
              <a:t> </a:t>
            </a:r>
            <a:r>
              <a:rPr lang="sr-Cyrl-RS" dirty="0" smtClean="0"/>
              <a:t>3</a:t>
            </a:r>
            <a:r>
              <a:rPr lang="en-US" dirty="0" smtClean="0"/>
              <a:t>D </a:t>
            </a:r>
            <a:r>
              <a:rPr lang="sr-Cyrl-RS" dirty="0" smtClean="0">
                <a:latin typeface="+mn-lt"/>
              </a:rPr>
              <a:t>модели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D:\Akademija\Prezentacije Dani Akademije\Multimedijalni sadrzaji u funkciji obrazovanja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55007"/>
            <a:ext cx="4800600" cy="2602994"/>
          </a:xfrm>
          <a:prstGeom prst="rect">
            <a:avLst/>
          </a:prstGeom>
          <a:noFill/>
        </p:spPr>
      </p:pic>
      <p:pic>
        <p:nvPicPr>
          <p:cNvPr id="5123" name="Picture 3" descr="D:\Akademija\Prezentacije Dani Akademije\Multimedijalni sadrzaji u funkciji obrazovanja\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828" y="1524000"/>
            <a:ext cx="4730173" cy="2667000"/>
          </a:xfrm>
          <a:prstGeom prst="rect">
            <a:avLst/>
          </a:prstGeom>
          <a:noFill/>
        </p:spPr>
      </p:pic>
      <p:pic>
        <p:nvPicPr>
          <p:cNvPr id="5124" name="Picture 4" descr="D:\Akademija\Prezentacije Dani Akademije\Multimedijalni sadrzaji u funkciji obrazovanja\Elephant_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4443984" cy="2743200"/>
          </a:xfrm>
          <a:prstGeom prst="rect">
            <a:avLst/>
          </a:prstGeom>
          <a:noFill/>
        </p:spPr>
      </p:pic>
      <p:pic>
        <p:nvPicPr>
          <p:cNvPr id="5125" name="Picture 5" descr="D:\Akademija\Prezentacije Dani Akademije\Multimedijalni sadrzaji u funkciji obrazovanja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114800"/>
            <a:ext cx="4648201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Мо</a:t>
            </a:r>
            <a:r>
              <a:rPr lang="en-US" dirty="0" err="1" smtClean="0"/>
              <a:t>zzabook</a:t>
            </a:r>
            <a:endParaRPr lang="en-US" dirty="0"/>
          </a:p>
        </p:txBody>
      </p:sp>
      <p:pic>
        <p:nvPicPr>
          <p:cNvPr id="1026" name="Picture 2" descr="C:\Users\Marko\Desktop\AUTOLOG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832" y="1752600"/>
            <a:ext cx="8734168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pPr algn="ctr"/>
            <a:r>
              <a:rPr lang="sr-Cyrl-RS" dirty="0" smtClean="0"/>
              <a:t>Мо</a:t>
            </a:r>
            <a:r>
              <a:rPr lang="en-US" dirty="0" err="1" smtClean="0"/>
              <a:t>zzabook</a:t>
            </a:r>
            <a:endParaRPr lang="en-US" dirty="0"/>
          </a:p>
        </p:txBody>
      </p:sp>
      <p:pic>
        <p:nvPicPr>
          <p:cNvPr id="2050" name="Picture 2" descr="C:\Users\Marko\Desktop\13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763000" cy="594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Мо</a:t>
            </a:r>
            <a:r>
              <a:rPr lang="en-US" dirty="0" err="1" smtClean="0"/>
              <a:t>zzabook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D:\Akademija\Prezentacije Dani Akademije\Multimedijalni sadrzaji u funkciji obrazovanja\mozab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1752600"/>
            <a:ext cx="7876113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127</TotalTime>
  <Words>212</Words>
  <Application>Microsoft Office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</vt:lpstr>
      <vt:lpstr>PowerPoint Presentation</vt:lpstr>
      <vt:lpstr>Мултимедијални садржаји у функцији образовања</vt:lpstr>
      <vt:lpstr>Интерактивна табла </vt:lpstr>
      <vt:lpstr>Електронски портфолио за наставнике и ученике</vt:lpstr>
      <vt:lpstr>Mozzaweb и mozzabook </vt:lpstr>
      <vt:lpstr>Mozzaweb 3D модели</vt:lpstr>
      <vt:lpstr>Моzzabook</vt:lpstr>
      <vt:lpstr>Моzzabook</vt:lpstr>
      <vt:lpstr>Моzzabook</vt:lpstr>
      <vt:lpstr>Интерактивни квиз Kahoot</vt:lpstr>
      <vt:lpstr>PowerPoint Presentation</vt:lpstr>
      <vt:lpstr>Slideshare презентације </vt:lpstr>
      <vt:lpstr>PowerPoint Presentation</vt:lpstr>
      <vt:lpstr>Online презентације prezi.com</vt:lpstr>
      <vt:lpstr>PowerPoint Presentation</vt:lpstr>
      <vt:lpstr>Microsoft Power Point презентације</vt:lpstr>
      <vt:lpstr>Школски сајт</vt:lpstr>
      <vt:lpstr>Хвала на пажњи!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Marko</dc:creator>
  <cp:lastModifiedBy>AkademijaFBF</cp:lastModifiedBy>
  <cp:revision>22</cp:revision>
  <dcterms:created xsi:type="dcterms:W3CDTF">2006-08-16T00:00:00Z</dcterms:created>
  <dcterms:modified xsi:type="dcterms:W3CDTF">2018-09-14T21:34:23Z</dcterms:modified>
</cp:coreProperties>
</file>