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file:///D:\D\WWW_E_Dnevnik\specifikacijaED14.doc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Е-дневник</a:t>
            </a:r>
            <a:r>
              <a:rPr lang="sr-Cyrl-RS" b="1" dirty="0"/>
              <a:t/>
            </a:r>
            <a:br>
              <a:rPr lang="sr-Cyrl-RS" b="1" dirty="0"/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И ПРОТИВ</a:t>
            </a:r>
            <a:endParaRPr lang="sr-Latn-R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2952" y="5665076"/>
            <a:ext cx="339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Мсц.оец. Братислав Филиповић 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5915201"/>
            <a:ext cx="1408191" cy="8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86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 сајта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1141413" y="1860332"/>
            <a:ext cx="8202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dirty="0"/>
              <a:t>http://www.mpn.gov.rs/pilot-projekat-e-dnevnik/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966" y="3338902"/>
            <a:ext cx="1163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Пилот пројекат  Е-дневник планиран је  за 1. септембар 2017. године, почетком школске 2017/2018 године,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 оним школама које задовољавају критеријуме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 увођење Е дневника, односно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поседују како техничку опремљеност, тако и заинтересованост запослених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да се укључе у пројекта. Наставници из школа које буду део пројекта добиће бесплатну обуку.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04" y="225150"/>
            <a:ext cx="1831920" cy="1646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5853025"/>
            <a:ext cx="1408191" cy="8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12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 сајта</a:t>
            </a: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893379" y="1797269"/>
            <a:ext cx="11130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Највећа предност Е-дневника на којем ради Министарство просвете, науке и технолошког развоја, у односу на слична решења на тржишту је то што </a:t>
            </a:r>
            <a:r>
              <a:rPr lang="ru-RU" sz="4000" b="1" u="sng" dirty="0"/>
              <a:t>се подаци уносе само у е-дневник</a:t>
            </a:r>
            <a:r>
              <a:rPr lang="ru-RU" sz="4000" dirty="0"/>
              <a:t>, док остали модели подразумевају  дупли унос података, у папирни и е-дневник, што доводи до грешака при уносу података.</a:t>
            </a:r>
            <a:endParaRPr lang="sr-Latn-R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5853025"/>
            <a:ext cx="1408191" cy="8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09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641" y="1902372"/>
            <a:ext cx="11035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Е-дневник је урађен као интернет портал и осим обичног интернет прегледача не захтева посебан софтвер, те се може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користити са било ког уређаја (таблет, мобилни телефон, лаптоп, ПЦ рачунар..) који је повезан на интернет</a:t>
            </a:r>
            <a:endParaRPr lang="sr-Latn-R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80" y="4556235"/>
            <a:ext cx="30480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5853025"/>
            <a:ext cx="1408191" cy="8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1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10" y="18078"/>
            <a:ext cx="4113748" cy="2571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86" y="220717"/>
            <a:ext cx="4383505" cy="3283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31" y="3283644"/>
            <a:ext cx="3548555" cy="2365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7" y="4346102"/>
            <a:ext cx="3926917" cy="2606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867"/>
            <a:ext cx="5176498" cy="3884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05" y="4268289"/>
            <a:ext cx="5614495" cy="2589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5853025"/>
            <a:ext cx="1408191" cy="8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77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5853025"/>
            <a:ext cx="1408191" cy="8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88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98</TotalTime>
  <Words>110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Open Sans</vt:lpstr>
      <vt:lpstr>Trebuchet MS</vt:lpstr>
      <vt:lpstr>Tw Cen MT</vt:lpstr>
      <vt:lpstr>Circuit</vt:lpstr>
      <vt:lpstr>Е-дневник </vt:lpstr>
      <vt:lpstr>Са сајта</vt:lpstr>
      <vt:lpstr>Са сајта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Е-дневник</dc:title>
  <dc:creator>FBF</dc:creator>
  <cp:lastModifiedBy>FBF</cp:lastModifiedBy>
  <cp:revision>7</cp:revision>
  <dcterms:created xsi:type="dcterms:W3CDTF">2017-09-11T10:28:24Z</dcterms:created>
  <dcterms:modified xsi:type="dcterms:W3CDTF">2017-09-11T12:06:45Z</dcterms:modified>
</cp:coreProperties>
</file>