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60" r:id="rId3"/>
    <p:sldId id="283" r:id="rId4"/>
    <p:sldId id="282" r:id="rId5"/>
    <p:sldId id="288" r:id="rId6"/>
    <p:sldId id="284" r:id="rId7"/>
    <p:sldId id="285" r:id="rId8"/>
    <p:sldId id="287" r:id="rId9"/>
    <p:sldId id="281" r:id="rId10"/>
  </p:sldIdLst>
  <p:sldSz cx="9144000" cy="6858000" type="screen4x3"/>
  <p:notesSz cx="6858000" cy="9144000"/>
  <p:embeddedFontLst>
    <p:embeddedFont>
      <p:font typeface="NK69" charset="0"/>
      <p:bold r:id="rId11"/>
    </p:embeddedFont>
  </p:embeddedFontLst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69AD"/>
    <a:srgbClr val="0086C3"/>
    <a:srgbClr val="0056C3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10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109E98-20E9-49FD-809F-E5F16E83AE4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18683-C2ED-482A-921E-F93CB289194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A35290-FB9B-4611-8F1E-9F09F1D9AD9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C36C35-405B-4DA9-9A0A-54430D6D9E3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87BEA1-B4E2-4CAB-9C0E-A1234241753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662486-F785-404C-B62A-865CC6A3826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6ED7E6-A2F6-432B-98E3-B5DD8D1E38C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F8C3FB-3660-4F49-88F6-5434B471453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64B2F-059A-4C0C-B5E5-FBBF3035CE5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04700A-0FC4-42F9-B88D-62639F7D176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9BE9D0-5D0E-4D8C-A861-29E6068DD65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B7020C2-D607-44A9-8586-2CC7B0CD6018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lazarevic.ivica@gmail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5888881" y="6495667"/>
            <a:ext cx="3255119" cy="362333"/>
          </a:xfrm>
          <a:prstGeom prst="rect">
            <a:avLst/>
          </a:prstGeom>
          <a:solidFill>
            <a:srgbClr val="0086C3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http</a:t>
            </a:r>
            <a:r>
              <a:rPr lang="en-US" dirty="0" smtClean="0"/>
              <a:t>://</a:t>
            </a:r>
            <a:r>
              <a:rPr lang="sr-Latn-RS" dirty="0" smtClean="0"/>
              <a:t>akademijafilipovic.com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928670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K69" pitchFamily="2" charset="0"/>
              </a:rPr>
              <a:t>Учење на даљину </a:t>
            </a: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K69" pitchFamily="2" charset="0"/>
              </a:rPr>
              <a:t>уз</a:t>
            </a:r>
            <a:endParaRPr lang="sr-Latn-RS" sz="4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K69" pitchFamily="2" charset="0"/>
            </a:endParaRPr>
          </a:p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K69" pitchFamily="2" charset="0"/>
              </a:rPr>
              <a:t> </a:t>
            </a: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K69" pitchFamily="2" charset="0"/>
              </a:rPr>
              <a:t>примену мултимедије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K69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14612" y="3214686"/>
            <a:ext cx="34290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b="1" dirty="0" smtClean="0"/>
              <a:t>Ивица Лазаревић</a:t>
            </a:r>
          </a:p>
          <a:p>
            <a:pPr algn="ctr"/>
            <a:r>
              <a:rPr lang="sr-Cyrl-RS" sz="2000" b="1" dirty="0" smtClean="0"/>
              <a:t>Братислав Филиповић</a:t>
            </a:r>
          </a:p>
          <a:p>
            <a:pPr algn="ctr"/>
            <a:endParaRPr lang="sr-Cyrl-RS" sz="2000" dirty="0" smtClean="0"/>
          </a:p>
          <a:p>
            <a:pPr algn="ctr"/>
            <a:r>
              <a:rPr lang="sr-Cyrl-RS" sz="2000" dirty="0" smtClean="0"/>
              <a:t>Академија Филиповић</a:t>
            </a:r>
            <a:endParaRPr lang="en-US" dirty="0"/>
          </a:p>
        </p:txBody>
      </p:sp>
      <p:pic>
        <p:nvPicPr>
          <p:cNvPr id="12290" name="Picture 2" descr="http://akademijafilipovic.com/images/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5000636"/>
            <a:ext cx="1657350" cy="1247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609600" y="357166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sr-Cyrl-RS" sz="3600" kern="0" dirty="0" smtClean="0">
                <a:solidFill>
                  <a:schemeClr val="tx2"/>
                </a:solidFill>
                <a:latin typeface="NK69" pitchFamily="2" charset="0"/>
                <a:ea typeface="+mj-ea"/>
                <a:cs typeface="+mj-cs"/>
              </a:rPr>
              <a:t>ДЕЉЕЊЕ ОБРАЗОВНОГ МАТЕРИЈАЛА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NK69" pitchFamily="2" charset="0"/>
              <a:ea typeface="+mj-ea"/>
              <a:cs typeface="+mj-cs"/>
            </a:endParaRPr>
          </a:p>
        </p:txBody>
      </p:sp>
      <p:pic>
        <p:nvPicPr>
          <p:cNvPr id="11266" name="Picture 2" descr="http://channeleyes.com/wp-content/uploads/2011/09/slideshare-logo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69" y="2357430"/>
            <a:ext cx="3320813" cy="857256"/>
          </a:xfrm>
          <a:prstGeom prst="rect">
            <a:avLst/>
          </a:prstGeom>
          <a:noFill/>
        </p:spPr>
      </p:pic>
      <p:pic>
        <p:nvPicPr>
          <p:cNvPr id="11270" name="Picture 6" descr="https://d1w82f5xc78wju.cloudfront.net/uploads/targetware/image/file/3534/prezi-pro.lar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3929066"/>
            <a:ext cx="1571636" cy="157163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000100" y="1785926"/>
            <a:ext cx="4786346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3200" dirty="0" smtClean="0"/>
              <a:t>Велики број доступних онлајн сервиса</a:t>
            </a:r>
          </a:p>
          <a:p>
            <a:pPr>
              <a:buFont typeface="Arial" pitchFamily="34" charset="0"/>
              <a:buChar char="•"/>
            </a:pPr>
            <a:endParaRPr lang="sr-Cyrl-RS" sz="3200" dirty="0" smtClean="0"/>
          </a:p>
          <a:p>
            <a:pPr>
              <a:buFont typeface="Arial" pitchFamily="34" charset="0"/>
              <a:buChar char="•"/>
            </a:pPr>
            <a:r>
              <a:rPr lang="sr-Cyrl-RS" sz="3200" dirty="0" smtClean="0"/>
              <a:t>Јавно доступан образовни материјал</a:t>
            </a:r>
          </a:p>
          <a:p>
            <a:pPr>
              <a:buFont typeface="Arial" pitchFamily="34" charset="0"/>
              <a:buChar char="•"/>
            </a:pPr>
            <a:endParaRPr lang="sr-Cyrl-RS" sz="3200" dirty="0" smtClean="0"/>
          </a:p>
          <a:p>
            <a:pPr>
              <a:buFont typeface="Arial" pitchFamily="34" charset="0"/>
              <a:buChar char="•"/>
            </a:pPr>
            <a:r>
              <a:rPr lang="sr-Cyrl-RS" sz="3200" dirty="0" smtClean="0"/>
              <a:t>Онлајн апликације за креирање садржаја</a:t>
            </a:r>
          </a:p>
          <a:p>
            <a:pPr>
              <a:buFont typeface="Arial" pitchFamily="34" charset="0"/>
              <a:buChar char="•"/>
            </a:pPr>
            <a:endParaRPr lang="sr-Cyrl-RS" sz="2000" dirty="0" smtClean="0"/>
          </a:p>
          <a:p>
            <a:pPr>
              <a:buFont typeface="Arial" pitchFamily="34" charset="0"/>
              <a:buChar char="•"/>
            </a:pPr>
            <a:endParaRPr lang="sr-Cyrl-RS" sz="2000" dirty="0" smtClean="0"/>
          </a:p>
          <a:p>
            <a:pPr>
              <a:buFont typeface="Arial" pitchFamily="34" charset="0"/>
              <a:buChar char="•"/>
            </a:pPr>
            <a:endParaRPr lang="sr-Cyrl-RS" dirty="0" smtClean="0"/>
          </a:p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888881" y="6495667"/>
            <a:ext cx="3255119" cy="362333"/>
          </a:xfrm>
          <a:prstGeom prst="rect">
            <a:avLst/>
          </a:prstGeom>
          <a:solidFill>
            <a:srgbClr val="0086C3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http</a:t>
            </a:r>
            <a:r>
              <a:rPr lang="en-US" dirty="0" smtClean="0"/>
              <a:t>://</a:t>
            </a:r>
            <a:r>
              <a:rPr lang="sr-Latn-RS" dirty="0" smtClean="0"/>
              <a:t>akademijafilipovic.com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moesc.net/wp-content/uploads/2012/04/Moodle-logo-large1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t="31915" b="25532"/>
          <a:stretch>
            <a:fillRect/>
          </a:stretch>
        </p:blipFill>
        <p:spPr bwMode="auto">
          <a:xfrm>
            <a:off x="285720" y="4429132"/>
            <a:ext cx="4364862" cy="1857388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609600" y="357166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sr-Cyrl-RS" sz="3200" kern="0" dirty="0" smtClean="0">
                <a:solidFill>
                  <a:schemeClr val="tx2"/>
                </a:solidFill>
                <a:latin typeface="NK69" pitchFamily="2" charset="0"/>
                <a:ea typeface="+mj-ea"/>
                <a:cs typeface="+mj-cs"/>
              </a:rPr>
              <a:t>СИСТЕМИ ЗА УПРАВЉАЊЕ ОБРАЗОВАЊЕМ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NK69" pitchFamily="2" charset="0"/>
              <a:ea typeface="+mj-ea"/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034" y="1643050"/>
            <a:ext cx="85011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3200" dirty="0" smtClean="0"/>
              <a:t>Улога ЛМС система у образовном процесу</a:t>
            </a:r>
          </a:p>
          <a:p>
            <a:pPr>
              <a:buFont typeface="Arial" pitchFamily="34" charset="0"/>
              <a:buChar char="•"/>
            </a:pPr>
            <a:endParaRPr lang="sr-Cyrl-RS" sz="3200" dirty="0" smtClean="0"/>
          </a:p>
          <a:p>
            <a:pPr>
              <a:buFont typeface="Arial" pitchFamily="34" charset="0"/>
              <a:buChar char="•"/>
            </a:pPr>
            <a:r>
              <a:rPr lang="sr-Cyrl-RS" sz="3200" dirty="0" smtClean="0"/>
              <a:t>ЛМС системи отвореног кода</a:t>
            </a:r>
          </a:p>
          <a:p>
            <a:pPr>
              <a:buFont typeface="Arial" pitchFamily="34" charset="0"/>
              <a:buChar char="•"/>
            </a:pPr>
            <a:endParaRPr lang="sr-Cyrl-RS" sz="3200" dirty="0" smtClean="0"/>
          </a:p>
          <a:p>
            <a:pPr>
              <a:buFont typeface="Arial" pitchFamily="34" charset="0"/>
              <a:buChar char="•"/>
            </a:pPr>
            <a:r>
              <a:rPr lang="sr-Cyrl-RS" sz="3200" dirty="0" smtClean="0"/>
              <a:t>Модуларна архитектура</a:t>
            </a:r>
          </a:p>
          <a:p>
            <a:pPr>
              <a:buFont typeface="Arial" pitchFamily="34" charset="0"/>
              <a:buChar char="•"/>
            </a:pPr>
            <a:endParaRPr lang="sr-Cyrl-RS" sz="3200" dirty="0" smtClean="0"/>
          </a:p>
          <a:p>
            <a:pPr>
              <a:buFont typeface="Arial" pitchFamily="34" charset="0"/>
              <a:buChar char="•"/>
            </a:pPr>
            <a:endParaRPr lang="sr-Cyrl-RS" sz="3200" dirty="0" smtClean="0"/>
          </a:p>
          <a:p>
            <a:pPr>
              <a:buFont typeface="Arial" pitchFamily="34" charset="0"/>
              <a:buChar char="•"/>
            </a:pPr>
            <a:endParaRPr lang="sr-Cyrl-RS" sz="2000" dirty="0" smtClean="0"/>
          </a:p>
          <a:p>
            <a:pPr>
              <a:buFont typeface="Arial" pitchFamily="34" charset="0"/>
              <a:buChar char="•"/>
            </a:pPr>
            <a:endParaRPr lang="sr-Cyrl-RS" sz="2000" dirty="0" smtClean="0"/>
          </a:p>
          <a:p>
            <a:pPr>
              <a:buFont typeface="Arial" pitchFamily="34" charset="0"/>
              <a:buChar char="•"/>
            </a:pPr>
            <a:endParaRPr lang="sr-Cyrl-RS" dirty="0" smtClean="0"/>
          </a:p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888881" y="6495667"/>
            <a:ext cx="3255119" cy="362333"/>
          </a:xfrm>
          <a:prstGeom prst="rect">
            <a:avLst/>
          </a:prstGeom>
          <a:solidFill>
            <a:srgbClr val="0086C3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http</a:t>
            </a:r>
            <a:r>
              <a:rPr lang="en-US" dirty="0" smtClean="0"/>
              <a:t>://</a:t>
            </a:r>
            <a:r>
              <a:rPr lang="sr-Latn-RS" dirty="0" smtClean="0"/>
              <a:t>akademijafilipovic.com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ttp://orig06.deviantart.net/f61c/f/2010/154/7/b/big_blue_button_logo_by_than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3412991"/>
            <a:ext cx="4071934" cy="3373595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609600" y="357166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kumimoji="0" lang="sr-Cyrl-R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NK69" pitchFamily="2" charset="0"/>
                <a:ea typeface="+mj-ea"/>
                <a:cs typeface="+mj-cs"/>
              </a:rPr>
              <a:t>ВИДЕО</a:t>
            </a:r>
            <a:r>
              <a:rPr kumimoji="0" lang="sr-Cyrl-RS" sz="36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NK69" pitchFamily="2" charset="0"/>
                <a:ea typeface="+mj-ea"/>
                <a:cs typeface="+mj-cs"/>
              </a:rPr>
              <a:t> КОНФЕРЕНЦИЈЕ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NK69" pitchFamily="2" charset="0"/>
              <a:ea typeface="+mj-ea"/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7158" y="1500174"/>
            <a:ext cx="4786346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3200" dirty="0" smtClean="0"/>
              <a:t>Виртуелна учионица</a:t>
            </a:r>
          </a:p>
          <a:p>
            <a:pPr>
              <a:buFont typeface="Arial" pitchFamily="34" charset="0"/>
              <a:buChar char="•"/>
            </a:pPr>
            <a:endParaRPr lang="sr-Cyrl-RS" sz="3200" dirty="0" smtClean="0"/>
          </a:p>
          <a:p>
            <a:pPr>
              <a:buFont typeface="Arial" pitchFamily="34" charset="0"/>
              <a:buChar char="•"/>
            </a:pPr>
            <a:r>
              <a:rPr lang="sr-Cyrl-RS" sz="3200" dirty="0" smtClean="0"/>
              <a:t>Интеграција са ЛМС системом</a:t>
            </a:r>
          </a:p>
          <a:p>
            <a:pPr>
              <a:buFont typeface="Arial" pitchFamily="34" charset="0"/>
              <a:buChar char="•"/>
            </a:pPr>
            <a:endParaRPr lang="sr-Cyrl-RS" sz="3200" dirty="0" smtClean="0"/>
          </a:p>
          <a:p>
            <a:pPr>
              <a:buFont typeface="Arial" pitchFamily="34" charset="0"/>
              <a:buChar char="•"/>
            </a:pPr>
            <a:r>
              <a:rPr lang="sr-Cyrl-RS" sz="3200" dirty="0" smtClean="0"/>
              <a:t>Интеграција са интерактивном таблом</a:t>
            </a:r>
          </a:p>
          <a:p>
            <a:pPr>
              <a:buFont typeface="Arial" pitchFamily="34" charset="0"/>
              <a:buChar char="•"/>
            </a:pPr>
            <a:endParaRPr lang="sr-Cyrl-RS" sz="3200" dirty="0" smtClean="0"/>
          </a:p>
          <a:p>
            <a:pPr>
              <a:buFont typeface="Arial" pitchFamily="34" charset="0"/>
              <a:buChar char="•"/>
            </a:pPr>
            <a:endParaRPr lang="sr-Cyrl-RS" sz="2000" dirty="0" smtClean="0"/>
          </a:p>
          <a:p>
            <a:pPr>
              <a:buFont typeface="Arial" pitchFamily="34" charset="0"/>
              <a:buChar char="•"/>
            </a:pPr>
            <a:endParaRPr lang="sr-Cyrl-RS" sz="2000" dirty="0" smtClean="0"/>
          </a:p>
          <a:p>
            <a:pPr>
              <a:buFont typeface="Arial" pitchFamily="34" charset="0"/>
              <a:buChar char="•"/>
            </a:pPr>
            <a:endParaRPr lang="sr-Cyrl-RS" dirty="0" smtClean="0"/>
          </a:p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071934" y="6320334"/>
            <a:ext cx="3714776" cy="537668"/>
          </a:xfrm>
          <a:prstGeom prst="rect">
            <a:avLst/>
          </a:prstGeom>
          <a:solidFill>
            <a:srgbClr val="0086C3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http</a:t>
            </a:r>
            <a:r>
              <a:rPr lang="en-US" dirty="0" smtClean="0"/>
              <a:t>://</a:t>
            </a:r>
            <a:r>
              <a:rPr lang="sr-Latn-RS" dirty="0" smtClean="0"/>
              <a:t>akademijafilipovic.com</a:t>
            </a:r>
            <a:endParaRPr lang="en-US" dirty="0"/>
          </a:p>
        </p:txBody>
      </p:sp>
      <p:pic>
        <p:nvPicPr>
          <p:cNvPr id="25606" name="Picture 6" descr="BigBlueButton Main Interfac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1643050"/>
            <a:ext cx="5214575" cy="27545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5610" name="Picture 10" descr="http://akademijafilipovic.com/media/wb2700-a.jpg"/>
          <p:cNvPicPr>
            <a:picLocks noChangeAspect="1" noChangeArrowheads="1"/>
          </p:cNvPicPr>
          <p:nvPr/>
        </p:nvPicPr>
        <p:blipFill>
          <a:blip r:embed="rId4"/>
          <a:srcRect l="47899" t="16148" r="27153" b="51981"/>
          <a:stretch>
            <a:fillRect/>
          </a:stretch>
        </p:blipFill>
        <p:spPr bwMode="auto">
          <a:xfrm>
            <a:off x="7711296" y="5500702"/>
            <a:ext cx="1432704" cy="1357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786182" y="2714620"/>
            <a:ext cx="5357818" cy="3571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609600" y="357166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kumimoji="0" lang="sr-Cyrl-R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NK69" pitchFamily="2" charset="0"/>
                <a:ea typeface="+mj-ea"/>
                <a:cs typeface="+mj-cs"/>
              </a:rPr>
              <a:t>ИНТЕРФЕЈС</a:t>
            </a:r>
            <a:r>
              <a:rPr kumimoji="0" lang="sr-Cyrl-RS" sz="36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NK69" pitchFamily="2" charset="0"/>
                <a:ea typeface="+mj-ea"/>
                <a:cs typeface="+mj-cs"/>
              </a:rPr>
              <a:t> СИСТЕМА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NK69" pitchFamily="2" charset="0"/>
              <a:ea typeface="+mj-ea"/>
              <a:cs typeface="+mj-cs"/>
            </a:endParaRPr>
          </a:p>
        </p:txBody>
      </p:sp>
      <p:pic>
        <p:nvPicPr>
          <p:cNvPr id="31746" name="Picture 2" descr="BigBlueButton Main Interfa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" y="1428736"/>
            <a:ext cx="8601075" cy="4543426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5888881" y="6495667"/>
            <a:ext cx="3255119" cy="362333"/>
          </a:xfrm>
          <a:prstGeom prst="rect">
            <a:avLst/>
          </a:prstGeom>
          <a:solidFill>
            <a:srgbClr val="0086C3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http</a:t>
            </a:r>
            <a:r>
              <a:rPr lang="en-US" dirty="0" smtClean="0"/>
              <a:t>://</a:t>
            </a:r>
            <a:r>
              <a:rPr lang="sr-Latn-RS" dirty="0" smtClean="0"/>
              <a:t>akademijafilipovic.com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BigBlueButton apps archite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1656"/>
            <a:ext cx="8786842" cy="6726344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4500562" y="142852"/>
            <a:ext cx="441007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kumimoji="0" lang="sr-Cyrl-R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NK69" pitchFamily="2" charset="0"/>
                <a:ea typeface="+mj-ea"/>
                <a:cs typeface="+mj-cs"/>
              </a:rPr>
              <a:t>АРХИТЕКТУРА БИГ</a:t>
            </a:r>
            <a:r>
              <a:rPr kumimoji="0" lang="sr-Cyrl-RS" sz="36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NK69" pitchFamily="2" charset="0"/>
                <a:ea typeface="+mj-ea"/>
                <a:cs typeface="+mj-cs"/>
              </a:rPr>
              <a:t> БЛУ БАТН СИСТЕМА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NK69" pitchFamily="2" charset="0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143644"/>
            <a:ext cx="1000100" cy="7143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143644"/>
            <a:ext cx="9144000" cy="7143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609600" y="14285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kumimoji="0" lang="sr-Cyrl-R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NK69" pitchFamily="2" charset="0"/>
                <a:ea typeface="+mj-ea"/>
                <a:cs typeface="+mj-cs"/>
              </a:rPr>
              <a:t>СПЕЦИЈАЛИЗОВАНИ</a:t>
            </a:r>
            <a:r>
              <a:rPr kumimoji="0" lang="sr-Cyrl-RS" sz="36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NK69" pitchFamily="2" charset="0"/>
                <a:ea typeface="+mj-ea"/>
                <a:cs typeface="+mj-cs"/>
              </a:rPr>
              <a:t> ОНЛАЈН СИСТЕМИ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NK69" pitchFamily="2" charset="0"/>
              <a:ea typeface="+mj-ea"/>
              <a:cs typeface="+mj-cs"/>
            </a:endParaRPr>
          </a:p>
        </p:txBody>
      </p:sp>
      <p:pic>
        <p:nvPicPr>
          <p:cNvPr id="11" name="Picture 10" descr="screenshot-bee bubblecup org 2016-01-31 01-08-0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81175">
            <a:off x="139916" y="1239596"/>
            <a:ext cx="5429231" cy="45719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 descr="screenshot-konzola bpp rs 2016-01-31 00-58-3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8371">
            <a:off x="3762115" y="1978862"/>
            <a:ext cx="5381886" cy="4572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 rot="19590053">
            <a:off x="5643570" y="5357826"/>
            <a:ext cx="3500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http://konzola.bpp.rs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 rot="19590053">
            <a:off x="7961" y="4979492"/>
            <a:ext cx="4222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http</a:t>
            </a:r>
            <a:r>
              <a:rPr lang="en-US" sz="2800" dirty="0" smtClean="0"/>
              <a:t>://bee.bubblecup.org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r-Cyrl-RS" dirty="0" smtClean="0"/>
              <a:t>   </a:t>
            </a:r>
            <a:r>
              <a:rPr lang="en-US" dirty="0" err="1" smtClean="0"/>
              <a:t>Осмишљавање</a:t>
            </a:r>
            <a:r>
              <a:rPr lang="en-US" dirty="0" smtClean="0"/>
              <a:t> </a:t>
            </a:r>
            <a:r>
              <a:rPr lang="en-US" dirty="0" smtClean="0"/>
              <a:t>и </a:t>
            </a:r>
            <a:r>
              <a:rPr lang="en-US" dirty="0" err="1" smtClean="0"/>
              <a:t>имплементација</a:t>
            </a:r>
            <a:r>
              <a:rPr lang="en-US" dirty="0" smtClean="0"/>
              <a:t> </a:t>
            </a:r>
            <a:r>
              <a:rPr lang="en-US" dirty="0" err="1" smtClean="0"/>
              <a:t>стратегије</a:t>
            </a:r>
            <a:r>
              <a:rPr lang="en-US" dirty="0" smtClean="0"/>
              <a:t> </a:t>
            </a:r>
            <a:r>
              <a:rPr lang="en-US" dirty="0" err="1" smtClean="0"/>
              <a:t>даљинског</a:t>
            </a:r>
            <a:r>
              <a:rPr lang="en-US" dirty="0" smtClean="0"/>
              <a:t> </a:t>
            </a:r>
            <a:r>
              <a:rPr lang="en-US" dirty="0" err="1" smtClean="0"/>
              <a:t>учења</a:t>
            </a:r>
            <a:r>
              <a:rPr lang="en-US" dirty="0" smtClean="0"/>
              <a:t> </a:t>
            </a:r>
            <a:r>
              <a:rPr lang="en-US" dirty="0" err="1" smtClean="0"/>
              <a:t>представа</a:t>
            </a:r>
            <a:r>
              <a:rPr lang="en-US" dirty="0" smtClean="0"/>
              <a:t> </a:t>
            </a:r>
            <a:r>
              <a:rPr lang="en-US" dirty="0" err="1" smtClean="0"/>
              <a:t>креативан</a:t>
            </a:r>
            <a:r>
              <a:rPr lang="en-US" dirty="0" smtClean="0"/>
              <a:t> </a:t>
            </a:r>
            <a:r>
              <a:rPr lang="en-US" dirty="0" err="1" smtClean="0"/>
              <a:t>процес</a:t>
            </a:r>
            <a:r>
              <a:rPr lang="en-US" dirty="0" smtClean="0"/>
              <a:t> </a:t>
            </a:r>
            <a:r>
              <a:rPr lang="en-US" dirty="0" err="1" smtClean="0"/>
              <a:t>чији</a:t>
            </a:r>
            <a:r>
              <a:rPr lang="en-US" dirty="0" smtClean="0"/>
              <a:t> </a:t>
            </a:r>
            <a:r>
              <a:rPr lang="en-US" dirty="0" err="1" smtClean="0"/>
              <a:t>је</a:t>
            </a:r>
            <a:r>
              <a:rPr lang="en-US" dirty="0" smtClean="0"/>
              <a:t> </a:t>
            </a:r>
            <a:r>
              <a:rPr lang="en-US" dirty="0" err="1" smtClean="0"/>
              <a:t>резултат</a:t>
            </a:r>
            <a:r>
              <a:rPr lang="en-US" dirty="0" smtClean="0"/>
              <a:t> </a:t>
            </a:r>
            <a:r>
              <a:rPr lang="en-US" dirty="0" err="1" smtClean="0"/>
              <a:t>добар</a:t>
            </a:r>
            <a:r>
              <a:rPr lang="en-US" dirty="0" smtClean="0"/>
              <a:t> </a:t>
            </a:r>
            <a:r>
              <a:rPr lang="en-US" dirty="0" err="1" smtClean="0"/>
              <a:t>показатељ</a:t>
            </a:r>
            <a:r>
              <a:rPr lang="en-US" dirty="0" smtClean="0"/>
              <a:t> </a:t>
            </a:r>
            <a:r>
              <a:rPr lang="en-US" dirty="0" err="1" smtClean="0"/>
              <a:t>свеукупног</a:t>
            </a:r>
            <a:r>
              <a:rPr lang="en-US" dirty="0" smtClean="0"/>
              <a:t> </a:t>
            </a:r>
            <a:r>
              <a:rPr lang="en-US" dirty="0" err="1" smtClean="0"/>
              <a:t>квалитета</a:t>
            </a:r>
            <a:r>
              <a:rPr lang="en-US" dirty="0" smtClean="0"/>
              <a:t> </a:t>
            </a:r>
            <a:r>
              <a:rPr lang="en-US" dirty="0" err="1" smtClean="0"/>
              <a:t>једне</a:t>
            </a:r>
            <a:r>
              <a:rPr lang="en-US" dirty="0" smtClean="0"/>
              <a:t> </a:t>
            </a:r>
            <a:r>
              <a:rPr lang="en-US" dirty="0" err="1" smtClean="0"/>
              <a:t>образовне</a:t>
            </a:r>
            <a:r>
              <a:rPr lang="en-US" dirty="0" smtClean="0"/>
              <a:t> </a:t>
            </a:r>
            <a:r>
              <a:rPr lang="en-US" dirty="0" err="1" smtClean="0"/>
              <a:t>установе</a:t>
            </a:r>
            <a:r>
              <a:rPr lang="en-US" dirty="0" smtClean="0"/>
              <a:t> и </a:t>
            </a:r>
            <a:r>
              <a:rPr lang="en-US" dirty="0" err="1" smtClean="0"/>
              <a:t>образовног</a:t>
            </a:r>
            <a:r>
              <a:rPr lang="en-US" dirty="0" smtClean="0"/>
              <a:t> </a:t>
            </a:r>
            <a:r>
              <a:rPr lang="en-US" dirty="0" err="1" smtClean="0"/>
              <a:t>система</a:t>
            </a:r>
            <a:r>
              <a:rPr lang="en-US" dirty="0" smtClean="0"/>
              <a:t> у </a:t>
            </a:r>
            <a:r>
              <a:rPr lang="en-US" dirty="0" err="1" smtClean="0"/>
              <a:t>целини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sr-Cyrl-RS" dirty="0" smtClean="0">
                <a:latin typeface="NK69" pitchFamily="2" charset="0"/>
              </a:rPr>
              <a:t>ЗНАЧАЈ СИСТЕМА ДАЉИНСКОГ УЧЕЊА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888881" y="6495667"/>
            <a:ext cx="3255119" cy="362333"/>
          </a:xfrm>
          <a:prstGeom prst="rect">
            <a:avLst/>
          </a:prstGeom>
          <a:solidFill>
            <a:srgbClr val="0086C3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http</a:t>
            </a:r>
            <a:r>
              <a:rPr lang="en-US" dirty="0" smtClean="0"/>
              <a:t>://</a:t>
            </a:r>
            <a:r>
              <a:rPr lang="sr-Latn-RS" dirty="0" smtClean="0"/>
              <a:t>akademijafilipovic.com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2860"/>
            <a:ext cx="9144000" cy="1143000"/>
          </a:xfrm>
        </p:spPr>
        <p:txBody>
          <a:bodyPr/>
          <a:lstStyle/>
          <a:p>
            <a:r>
              <a:rPr lang="sr-Cyrl-RS" smtClean="0">
                <a:latin typeface="NK69" pitchFamily="2" charset="0"/>
              </a:rPr>
              <a:t>Хвала на пажњи!</a:t>
            </a:r>
            <a:endParaRPr lang="en-US">
              <a:latin typeface="NK69" pitchFamily="2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929222"/>
          </a:xfrm>
        </p:spPr>
        <p:txBody>
          <a:bodyPr/>
          <a:lstStyle/>
          <a:p>
            <a:pPr algn="ctr">
              <a:buNone/>
            </a:pPr>
            <a:r>
              <a:rPr lang="sr-Cyrl-RS" sz="3000" dirty="0" smtClean="0"/>
              <a:t>Лазаревић Ивица</a:t>
            </a:r>
          </a:p>
          <a:p>
            <a:pPr algn="ctr">
              <a:buNone/>
            </a:pPr>
            <a:r>
              <a:rPr lang="en-US" sz="3000" dirty="0" smtClean="0">
                <a:hlinkClick r:id="rId2"/>
              </a:rPr>
              <a:t>lazarevic.ivica@gmail.com</a:t>
            </a:r>
            <a:endParaRPr lang="en-US" sz="3000" dirty="0" smtClean="0"/>
          </a:p>
          <a:p>
            <a:pPr algn="ctr">
              <a:buNone/>
            </a:pPr>
            <a:endParaRPr lang="en-US" sz="3000" dirty="0" smtClean="0"/>
          </a:p>
          <a:p>
            <a:pPr algn="ctr">
              <a:buNone/>
            </a:pPr>
            <a:endParaRPr lang="en-US" sz="3000" dirty="0" smtClean="0"/>
          </a:p>
          <a:p>
            <a:pPr algn="ctr">
              <a:buNone/>
            </a:pPr>
            <a:r>
              <a:rPr lang="sr-Cyrl-RS" sz="3000" dirty="0" smtClean="0"/>
              <a:t>Академија Филиповић</a:t>
            </a:r>
            <a:endParaRPr lang="sr-Cyrl-RS" sz="3000" dirty="0" smtClean="0"/>
          </a:p>
          <a:p>
            <a:pPr algn="ctr">
              <a:buNone/>
            </a:pPr>
            <a:r>
              <a:rPr lang="en-US" sz="3000" dirty="0" smtClean="0"/>
              <a:t>http</a:t>
            </a:r>
            <a:r>
              <a:rPr lang="en-US" sz="3000" dirty="0" smtClean="0"/>
              <a:t>://akademijafilipovic.com</a:t>
            </a:r>
            <a:endParaRPr lang="en-US" sz="3000" dirty="0" smtClean="0"/>
          </a:p>
          <a:p>
            <a:pPr algn="ctr">
              <a:buNone/>
            </a:pPr>
            <a:endParaRPr lang="en-US" sz="3000" dirty="0" smtClean="0"/>
          </a:p>
          <a:p>
            <a:pPr>
              <a:buNone/>
            </a:pPr>
            <a:endParaRPr lang="sr-Cyrl-RS" sz="3000" dirty="0" smtClean="0"/>
          </a:p>
          <a:p>
            <a:pPr>
              <a:buNone/>
            </a:pPr>
            <a:endParaRPr lang="sr-Cyrl-RS" sz="3000" dirty="0" smtClean="0"/>
          </a:p>
          <a:p>
            <a:endParaRPr lang="sr-Cyrl-RS" sz="3000" dirty="0" smtClean="0"/>
          </a:p>
          <a:p>
            <a:pPr>
              <a:buNone/>
            </a:pPr>
            <a:endParaRPr lang="sr-Cyrl-RS" sz="30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5888881" y="6495667"/>
            <a:ext cx="3255119" cy="362333"/>
          </a:xfrm>
          <a:prstGeom prst="rect">
            <a:avLst/>
          </a:prstGeom>
          <a:solidFill>
            <a:srgbClr val="0086C3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http</a:t>
            </a:r>
            <a:r>
              <a:rPr lang="en-US" dirty="0" smtClean="0"/>
              <a:t>://</a:t>
            </a:r>
            <a:r>
              <a:rPr lang="sr-Latn-RS" dirty="0" smtClean="0"/>
              <a:t>akademijafilipovic.com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1016</TotalTime>
  <Words>137</Words>
  <Application>Microsoft Office PowerPoint</Application>
  <PresentationFormat>On-screen Show (4:3)</PresentationFormat>
  <Paragraphs>57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NK69</vt:lpstr>
      <vt:lpstr>Diseño predeterminado</vt:lpstr>
      <vt:lpstr>Slide 1</vt:lpstr>
      <vt:lpstr>Slide 2</vt:lpstr>
      <vt:lpstr>Slide 3</vt:lpstr>
      <vt:lpstr>Slide 4</vt:lpstr>
      <vt:lpstr>Slide 5</vt:lpstr>
      <vt:lpstr>Slide 6</vt:lpstr>
      <vt:lpstr>Slide 7</vt:lpstr>
      <vt:lpstr>ЗНАЧАЈ СИСТЕМА ДАЉИНСКОГ УЧЕЊА</vt:lpstr>
      <vt:lpstr>Хвала на пажњи!</vt:lpstr>
    </vt:vector>
  </TitlesOfParts>
  <Company>Siracusa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Texto</dc:title>
  <dc:creator>Mariajose</dc:creator>
  <cp:lastModifiedBy>Bpp</cp:lastModifiedBy>
  <cp:revision>204</cp:revision>
  <dcterms:created xsi:type="dcterms:W3CDTF">2008-10-16T00:38:52Z</dcterms:created>
  <dcterms:modified xsi:type="dcterms:W3CDTF">2016-01-31T01:07:22Z</dcterms:modified>
</cp:coreProperties>
</file>