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0" r:id="rId4"/>
    <p:sldId id="256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AC4D8D5-12A2-4DCA-A68E-D1398BE0C6BA}" type="datetimeFigureOut">
              <a:rPr lang="sr-Latn-RS" smtClean="0"/>
              <a:t>25.10.2014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82E22DA-7BAB-49B3-90C3-9081ACB71DA8}" type="slidenum">
              <a:rPr lang="sr-Latn-RS" smtClean="0"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de-CH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FBIWB 2700</a:t>
            </a:r>
          </a:p>
          <a:p>
            <a:pPr algn="ctr"/>
            <a:r>
              <a:rPr lang="de-CH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FBIWB 4700</a:t>
            </a:r>
          </a:p>
          <a:p>
            <a:endParaRPr lang="de-CH"/>
          </a:p>
          <a:p>
            <a:r>
              <a:rPr lang="sr-Cyrl-RS" b="1" smtClean="0"/>
              <a:t>Интерактивне табле најновије генерације</a:t>
            </a:r>
          </a:p>
          <a:p>
            <a:endParaRPr lang="sr-Cyrl-RS" b="1" smtClean="0"/>
          </a:p>
          <a:p>
            <a:r>
              <a:rPr lang="sr-Cyrl-RS" b="1" smtClean="0"/>
              <a:t>Свака просторија за само неколико минута постаје интерактивна/ мултимедијална учионица</a:t>
            </a:r>
          </a:p>
          <a:p>
            <a:endParaRPr lang="sr-Latn-R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sr-Cyrl-RS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Преносне интерактивне табле</a:t>
            </a:r>
            <a:r>
              <a:rPr lang="de-CH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sr-Latn-RS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836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338145" cy="452596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11430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sr-Cyrl-RS" sz="3600" b="1" spc="5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Преносна интерактивна табла 2700</a:t>
            </a:r>
            <a:endParaRPr lang="sr-Latn-RS" sz="3600" b="1" spc="5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484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de-CH" spc="5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FBIWB </a:t>
            </a:r>
            <a:r>
              <a:rPr lang="de-CH" spc="5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2700</a:t>
            </a:r>
            <a:endParaRPr lang="sr-Latn-RS" spc="5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1485712"/>
            <a:ext cx="6840761" cy="4463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6348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804" y="193201"/>
            <a:ext cx="8640960" cy="78752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sr-Cyrl-RS" sz="3200" b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Упознајте своју нову интерактивну учионицу</a:t>
            </a:r>
            <a:endParaRPr lang="sr-Latn-RS" sz="3200" b="1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484784"/>
            <a:ext cx="4831080" cy="5128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8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12776"/>
            <a:ext cx="5254475" cy="46085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r-Cyrl-RS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Једноставне, приступачне, лаке за  </a:t>
            </a:r>
            <a:r>
              <a:rPr lang="sr-Cyrl-RS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коришћење</a:t>
            </a:r>
            <a:endParaRPr lang="sr-Latn-RS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8483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930" y="1877219"/>
            <a:ext cx="5692140" cy="37338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sr-Cyrl-RS" smtClean="0"/>
              <a:t>Компатибилна са свим програмима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66003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r-Cyrl-RS" smtClean="0"/>
              <a:t>Табле </a:t>
            </a:r>
            <a:r>
              <a:rPr lang="de-CH" smtClean="0"/>
              <a:t>FBIWB 2700</a:t>
            </a:r>
            <a:endParaRPr lang="sr-Latn-R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99789"/>
            <a:ext cx="6048672" cy="4384272"/>
          </a:xfrm>
        </p:spPr>
      </p:pic>
    </p:spTree>
    <p:extLst>
      <p:ext uri="{BB962C8B-B14F-4D97-AF65-F5344CB8AC3E}">
        <p14:creationId xmlns:p14="http://schemas.microsoft.com/office/powerpoint/2010/main" val="252847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r-Cyrl-RS" smtClean="0"/>
              <a:t>Нека постану део ваше школе</a:t>
            </a:r>
            <a:endParaRPr lang="sr-Latn-R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566312"/>
            <a:ext cx="3994920" cy="3734896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84784"/>
            <a:ext cx="3981014" cy="34563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653" y="3428999"/>
            <a:ext cx="3390539" cy="225642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300192" y="5864550"/>
            <a:ext cx="24945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3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Још данас</a:t>
            </a:r>
            <a:endParaRPr lang="sr-Latn-RS" sz="36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9172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</TotalTime>
  <Words>54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Преносне интерактивне табле </vt:lpstr>
      <vt:lpstr>Преносна интерактивна табла 2700</vt:lpstr>
      <vt:lpstr>FBIWB 2700</vt:lpstr>
      <vt:lpstr>Упознајте своју нову интерактивну учионицу</vt:lpstr>
      <vt:lpstr>Једноставне, приступачне, лаке за  коришћење</vt:lpstr>
      <vt:lpstr>Компатибилна са свим програмима</vt:lpstr>
      <vt:lpstr>Табле FBIWB 2700</vt:lpstr>
      <vt:lpstr>Нека постану део ваше школе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AkademijaFilipovic</dc:creator>
  <cp:lastModifiedBy>AkademijaFilipovic</cp:lastModifiedBy>
  <cp:revision>5</cp:revision>
  <dcterms:created xsi:type="dcterms:W3CDTF">2014-10-25T03:18:26Z</dcterms:created>
  <dcterms:modified xsi:type="dcterms:W3CDTF">2014-10-25T04:24:29Z</dcterms:modified>
</cp:coreProperties>
</file>